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6"/>
  </p:notesMasterIdLst>
  <p:sldIdLst>
    <p:sldId id="494" r:id="rId4"/>
    <p:sldId id="256" r:id="rId5"/>
    <p:sldId id="258" r:id="rId7"/>
    <p:sldId id="259" r:id="rId8"/>
    <p:sldId id="260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495" r:id="rId51"/>
    <p:sldId id="306" r:id="rId52"/>
    <p:sldId id="307" r:id="rId53"/>
    <p:sldId id="308" r:id="rId5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99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608A0-6921-41C6-9901-0755E83A3E3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2D7F9-2691-4D4D-9C49-8A7BCB3DADB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513502" y="2442702"/>
            <a:ext cx="2115492" cy="482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771573" y="2417649"/>
            <a:ext cx="4996258" cy="513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582093" y="2967569"/>
            <a:ext cx="3571781" cy="6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16546" y="426211"/>
            <a:ext cx="8358906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606" y="140494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250" y="50726"/>
            <a:ext cx="1747303" cy="10740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7595" y="265113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627" y="28188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627" y="260649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91586" y="197203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2121E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2121E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55092" y="671089"/>
            <a:ext cx="10922757" cy="525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445845" y="2196123"/>
            <a:ext cx="9159875" cy="1414780"/>
          </a:xfrm>
          <a:custGeom>
            <a:avLst/>
            <a:gdLst/>
            <a:ahLst/>
            <a:cxnLst/>
            <a:rect l="l" t="t" r="r" b="b"/>
            <a:pathLst>
              <a:path w="9159875" h="1414779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2121E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786563"/>
            <a:ext cx="11771998" cy="7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8088598" y="278296"/>
            <a:ext cx="3980179" cy="6579870"/>
          </a:xfrm>
          <a:custGeom>
            <a:avLst/>
            <a:gdLst/>
            <a:ahLst/>
            <a:cxnLst/>
            <a:rect l="l" t="t" r="r" b="b"/>
            <a:pathLst>
              <a:path w="3980179" h="6579870">
                <a:moveTo>
                  <a:pt x="0" y="0"/>
                </a:moveTo>
                <a:lnTo>
                  <a:pt x="3979575" y="0"/>
                </a:lnTo>
                <a:lnTo>
                  <a:pt x="3979575" y="6579703"/>
                </a:lnTo>
                <a:lnTo>
                  <a:pt x="0" y="65797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912" y="260649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8" y="265297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5" Type="http://schemas.openxmlformats.org/officeDocument/2006/relationships/image" Target="../media/image8.png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4159" y="355091"/>
            <a:ext cx="250062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2121E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253" y="1251204"/>
            <a:ext cx="10649585" cy="4498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25530" y="6523308"/>
            <a:ext cx="108330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46037"/>
            <a:ext cx="1027006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/>
          <a:lstStyle/>
          <a:p>
            <a:pPr lvl="0"/>
            <a:r>
              <a:rPr lang="de-DE" altLang="en-US" dirty="0"/>
              <a:t>Click to edit Master title style</a:t>
            </a:r>
            <a:endParaRPr lang="de-DE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/>
          <a:lstStyle/>
          <a:p>
            <a:pPr lvl="0"/>
            <a:r>
              <a:rPr lang="de-DE" altLang="en-US" dirty="0"/>
              <a:t>Click to edit Master text styles</a:t>
            </a:r>
            <a:endParaRPr lang="de-DE" altLang="en-US" dirty="0"/>
          </a:p>
          <a:p>
            <a:pPr lvl="1"/>
            <a:r>
              <a:rPr lang="de-DE" altLang="en-US" dirty="0"/>
              <a:t>Second level</a:t>
            </a:r>
            <a:endParaRPr lang="de-DE" altLang="en-US" dirty="0"/>
          </a:p>
          <a:p>
            <a:pPr lvl="2"/>
            <a:r>
              <a:rPr lang="de-DE" altLang="en-US" dirty="0"/>
              <a:t>Third level</a:t>
            </a:r>
            <a:endParaRPr lang="de-DE" altLang="en-US" dirty="0"/>
          </a:p>
          <a:p>
            <a:pPr lvl="3"/>
            <a:r>
              <a:rPr lang="de-DE" altLang="en-US" dirty="0"/>
              <a:t>Fourth level</a:t>
            </a:r>
            <a:endParaRPr lang="de-DE" altLang="en-US" dirty="0"/>
          </a:p>
          <a:p>
            <a:pPr lvl="4"/>
            <a:r>
              <a:rPr lang="de-DE" altLang="en-US" dirty="0"/>
              <a:t>Fifth level</a:t>
            </a:r>
            <a:endParaRPr lang="de-DE" altLang="en-US" dirty="0"/>
          </a:p>
        </p:txBody>
      </p:sp>
      <p:sp>
        <p:nvSpPr>
          <p:cNvPr id="1028" name="Line 4"/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45093" name="Text Box 5"/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</a:t>
            </a:r>
            <a:r>
              <a:rPr lang="en-GB" altLang="en-US" sz="1600" dirty="0">
                <a:latin typeface="Arial" panose="020B0604020202020204" pitchFamily="34" charset="0"/>
              </a:rPr>
              <a:t>3</a:t>
            </a:r>
            <a:r>
              <a:rPr lang="en-GB" altLang="en-US" sz="1600">
                <a:latin typeface="Arial" panose="020B0604020202020204" pitchFamily="34" charset="0"/>
              </a:rPr>
              <a:t>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09-2022</a:t>
            </a:r>
            <a:endParaRPr lang="en-US" sz="1600" b="1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886200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NT101-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50726"/>
            <a:ext cx="1210733" cy="7442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hyperlink" Target="mailto:nguyenngoctu@tdtu.edu.vn" TargetMode="External"/></Relationships>
</file>

<file path=ppt/slides/_rels/slide10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image" Target="../media/image221.png"/><Relationship Id="rId92" Type="http://schemas.openxmlformats.org/officeDocument/2006/relationships/image" Target="../media/image208.png"/><Relationship Id="rId91" Type="http://schemas.openxmlformats.org/officeDocument/2006/relationships/image" Target="../media/image220.png"/><Relationship Id="rId90" Type="http://schemas.openxmlformats.org/officeDocument/2006/relationships/image" Target="../media/image98.png"/><Relationship Id="rId9" Type="http://schemas.openxmlformats.org/officeDocument/2006/relationships/image" Target="../media/image115.png"/><Relationship Id="rId89" Type="http://schemas.openxmlformats.org/officeDocument/2006/relationships/image" Target="../media/image206.png"/><Relationship Id="rId88" Type="http://schemas.openxmlformats.org/officeDocument/2006/relationships/image" Target="../media/image205.png"/><Relationship Id="rId87" Type="http://schemas.openxmlformats.org/officeDocument/2006/relationships/image" Target="../media/image219.png"/><Relationship Id="rId86" Type="http://schemas.openxmlformats.org/officeDocument/2006/relationships/image" Target="../media/image203.png"/><Relationship Id="rId85" Type="http://schemas.openxmlformats.org/officeDocument/2006/relationships/image" Target="../media/image97.png"/><Relationship Id="rId84" Type="http://schemas.openxmlformats.org/officeDocument/2006/relationships/image" Target="../media/image124.png"/><Relationship Id="rId83" Type="http://schemas.openxmlformats.org/officeDocument/2006/relationships/image" Target="../media/image218.png"/><Relationship Id="rId82" Type="http://schemas.openxmlformats.org/officeDocument/2006/relationships/image" Target="../media/image17.png"/><Relationship Id="rId81" Type="http://schemas.openxmlformats.org/officeDocument/2006/relationships/image" Target="../media/image39.png"/><Relationship Id="rId80" Type="http://schemas.openxmlformats.org/officeDocument/2006/relationships/image" Target="../media/image201.png"/><Relationship Id="rId8" Type="http://schemas.openxmlformats.org/officeDocument/2006/relationships/image" Target="../media/image114.png"/><Relationship Id="rId79" Type="http://schemas.openxmlformats.org/officeDocument/2006/relationships/image" Target="../media/image217.png"/><Relationship Id="rId78" Type="http://schemas.openxmlformats.org/officeDocument/2006/relationships/image" Target="../media/image29.png"/><Relationship Id="rId77" Type="http://schemas.openxmlformats.org/officeDocument/2006/relationships/image" Target="../media/image105.png"/><Relationship Id="rId76" Type="http://schemas.openxmlformats.org/officeDocument/2006/relationships/image" Target="../media/image216.png"/><Relationship Id="rId75" Type="http://schemas.openxmlformats.org/officeDocument/2006/relationships/image" Target="../media/image45.png"/><Relationship Id="rId74" Type="http://schemas.openxmlformats.org/officeDocument/2006/relationships/image" Target="../media/image16.png"/><Relationship Id="rId73" Type="http://schemas.openxmlformats.org/officeDocument/2006/relationships/image" Target="../media/image43.png"/><Relationship Id="rId72" Type="http://schemas.openxmlformats.org/officeDocument/2006/relationships/image" Target="../media/image27.png"/><Relationship Id="rId71" Type="http://schemas.openxmlformats.org/officeDocument/2006/relationships/image" Target="../media/image103.png"/><Relationship Id="rId70" Type="http://schemas.openxmlformats.org/officeDocument/2006/relationships/image" Target="../media/image102.png"/><Relationship Id="rId7" Type="http://schemas.openxmlformats.org/officeDocument/2006/relationships/image" Target="../media/image113.png"/><Relationship Id="rId69" Type="http://schemas.openxmlformats.org/officeDocument/2006/relationships/image" Target="../media/image94.png"/><Relationship Id="rId68" Type="http://schemas.openxmlformats.org/officeDocument/2006/relationships/image" Target="../media/image15.png"/><Relationship Id="rId67" Type="http://schemas.openxmlformats.org/officeDocument/2006/relationships/image" Target="../media/image182.png"/><Relationship Id="rId66" Type="http://schemas.openxmlformats.org/officeDocument/2006/relationships/image" Target="../media/image215.png"/><Relationship Id="rId65" Type="http://schemas.openxmlformats.org/officeDocument/2006/relationships/image" Target="../media/image214.png"/><Relationship Id="rId64" Type="http://schemas.openxmlformats.org/officeDocument/2006/relationships/image" Target="../media/image91.png"/><Relationship Id="rId63" Type="http://schemas.openxmlformats.org/officeDocument/2006/relationships/image" Target="../media/image187.png"/><Relationship Id="rId62" Type="http://schemas.openxmlformats.org/officeDocument/2006/relationships/image" Target="../media/image89.png"/><Relationship Id="rId61" Type="http://schemas.openxmlformats.org/officeDocument/2006/relationships/image" Target="../media/image88.png"/><Relationship Id="rId60" Type="http://schemas.openxmlformats.org/officeDocument/2006/relationships/image" Target="../media/image186.png"/><Relationship Id="rId6" Type="http://schemas.openxmlformats.org/officeDocument/2006/relationships/image" Target="../media/image112.png"/><Relationship Id="rId59" Type="http://schemas.openxmlformats.org/officeDocument/2006/relationships/image" Target="../media/image196.png"/><Relationship Id="rId58" Type="http://schemas.openxmlformats.org/officeDocument/2006/relationships/image" Target="../media/image184.png"/><Relationship Id="rId57" Type="http://schemas.openxmlformats.org/officeDocument/2006/relationships/image" Target="../media/image84.png"/><Relationship Id="rId56" Type="http://schemas.openxmlformats.org/officeDocument/2006/relationships/image" Target="../media/image83.png"/><Relationship Id="rId55" Type="http://schemas.openxmlformats.org/officeDocument/2006/relationships/image" Target="../media/image183.png"/><Relationship Id="rId54" Type="http://schemas.openxmlformats.org/officeDocument/2006/relationships/image" Target="../media/image81.png"/><Relationship Id="rId53" Type="http://schemas.openxmlformats.org/officeDocument/2006/relationships/image" Target="../media/image195.png"/><Relationship Id="rId52" Type="http://schemas.openxmlformats.org/officeDocument/2006/relationships/image" Target="../media/image181.png"/><Relationship Id="rId51" Type="http://schemas.openxmlformats.org/officeDocument/2006/relationships/image" Target="../media/image75.png"/><Relationship Id="rId50" Type="http://schemas.openxmlformats.org/officeDocument/2006/relationships/image" Target="../media/image74.png"/><Relationship Id="rId5" Type="http://schemas.openxmlformats.org/officeDocument/2006/relationships/image" Target="../media/image111.png"/><Relationship Id="rId49" Type="http://schemas.openxmlformats.org/officeDocument/2006/relationships/image" Target="../media/image180.png"/><Relationship Id="rId48" Type="http://schemas.openxmlformats.org/officeDocument/2006/relationships/image" Target="../media/image132.png"/><Relationship Id="rId47" Type="http://schemas.openxmlformats.org/officeDocument/2006/relationships/image" Target="../media/image71.png"/><Relationship Id="rId46" Type="http://schemas.openxmlformats.org/officeDocument/2006/relationships/image" Target="../media/image194.png"/><Relationship Id="rId45" Type="http://schemas.openxmlformats.org/officeDocument/2006/relationships/image" Target="../media/image179.png"/><Relationship Id="rId44" Type="http://schemas.openxmlformats.org/officeDocument/2006/relationships/image" Target="../media/image40.png"/><Relationship Id="rId43" Type="http://schemas.openxmlformats.org/officeDocument/2006/relationships/image" Target="../media/image213.png"/><Relationship Id="rId42" Type="http://schemas.openxmlformats.org/officeDocument/2006/relationships/image" Target="../media/image212.png"/><Relationship Id="rId41" Type="http://schemas.openxmlformats.org/officeDocument/2006/relationships/image" Target="../media/image176.png"/><Relationship Id="rId40" Type="http://schemas.openxmlformats.org/officeDocument/2006/relationships/image" Target="../media/image211.png"/><Relationship Id="rId4" Type="http://schemas.openxmlformats.org/officeDocument/2006/relationships/image" Target="../media/image110.png"/><Relationship Id="rId39" Type="http://schemas.openxmlformats.org/officeDocument/2006/relationships/image" Target="../media/image210.png"/><Relationship Id="rId38" Type="http://schemas.openxmlformats.org/officeDocument/2006/relationships/image" Target="../media/image209.png"/><Relationship Id="rId37" Type="http://schemas.openxmlformats.org/officeDocument/2006/relationships/image" Target="../media/image62.png"/><Relationship Id="rId36" Type="http://schemas.openxmlformats.org/officeDocument/2006/relationships/image" Target="../media/image28.png"/><Relationship Id="rId35" Type="http://schemas.openxmlformats.org/officeDocument/2006/relationships/image" Target="../media/image172.png"/><Relationship Id="rId34" Type="http://schemas.openxmlformats.org/officeDocument/2006/relationships/image" Target="../media/image60.png"/><Relationship Id="rId33" Type="http://schemas.openxmlformats.org/officeDocument/2006/relationships/image" Target="../media/image171.png"/><Relationship Id="rId32" Type="http://schemas.openxmlformats.org/officeDocument/2006/relationships/image" Target="../media/image58.png"/><Relationship Id="rId31" Type="http://schemas.openxmlformats.org/officeDocument/2006/relationships/image" Target="../media/image57.png"/><Relationship Id="rId30" Type="http://schemas.openxmlformats.org/officeDocument/2006/relationships/image" Target="../media/image170.png"/><Relationship Id="rId3" Type="http://schemas.openxmlformats.org/officeDocument/2006/relationships/image" Target="../media/image109.png"/><Relationship Id="rId29" Type="http://schemas.openxmlformats.org/officeDocument/2006/relationships/image" Target="../media/image169.png"/><Relationship Id="rId28" Type="http://schemas.openxmlformats.org/officeDocument/2006/relationships/image" Target="../media/image54.png"/><Relationship Id="rId27" Type="http://schemas.openxmlformats.org/officeDocument/2006/relationships/image" Target="../media/image191.png"/><Relationship Id="rId26" Type="http://schemas.openxmlformats.org/officeDocument/2006/relationships/image" Target="../media/image44.png"/><Relationship Id="rId25" Type="http://schemas.openxmlformats.org/officeDocument/2006/relationships/image" Target="../media/image42.png"/><Relationship Id="rId24" Type="http://schemas.openxmlformats.org/officeDocument/2006/relationships/image" Target="../media/image168.png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image" Target="../media/image167.png"/><Relationship Id="rId20" Type="http://schemas.openxmlformats.org/officeDocument/2006/relationships/image" Target="../media/image166.png"/><Relationship Id="rId2" Type="http://schemas.openxmlformats.org/officeDocument/2006/relationships/image" Target="../media/image108.png"/><Relationship Id="rId19" Type="http://schemas.openxmlformats.org/officeDocument/2006/relationships/image" Target="../media/image47.png"/><Relationship Id="rId18" Type="http://schemas.openxmlformats.org/officeDocument/2006/relationships/image" Target="../media/image190.png"/><Relationship Id="rId17" Type="http://schemas.openxmlformats.org/officeDocument/2006/relationships/image" Target="../media/image26.png"/><Relationship Id="rId16" Type="http://schemas.openxmlformats.org/officeDocument/2006/relationships/image" Target="../media/image122.png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image" Target="../media/image229.png"/><Relationship Id="rId7" Type="http://schemas.openxmlformats.org/officeDocument/2006/relationships/image" Target="../media/image228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4.png"/><Relationship Id="rId3" Type="http://schemas.openxmlformats.org/officeDocument/2006/relationships/image" Target="../media/image233.jpeg"/><Relationship Id="rId2" Type="http://schemas.openxmlformats.org/officeDocument/2006/relationships/image" Target="../media/image232.png"/><Relationship Id="rId1" Type="http://schemas.openxmlformats.org/officeDocument/2006/relationships/image" Target="../media/image23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2.png"/><Relationship Id="rId7" Type="http://schemas.openxmlformats.org/officeDocument/2006/relationships/image" Target="../media/image241.png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5.png"/><Relationship Id="rId7" Type="http://schemas.openxmlformats.org/officeDocument/2006/relationships/image" Target="../media/image241.png"/><Relationship Id="rId6" Type="http://schemas.openxmlformats.org/officeDocument/2006/relationships/image" Target="../media/image244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62.png"/><Relationship Id="rId14" Type="http://schemas.openxmlformats.org/officeDocument/2006/relationships/image" Target="../media/image261.png"/><Relationship Id="rId13" Type="http://schemas.openxmlformats.org/officeDocument/2006/relationships/image" Target="../media/image260.png"/><Relationship Id="rId12" Type="http://schemas.openxmlformats.org/officeDocument/2006/relationships/image" Target="../media/image259.png"/><Relationship Id="rId11" Type="http://schemas.openxmlformats.org/officeDocument/2006/relationships/image" Target="../media/image258.png"/><Relationship Id="rId10" Type="http://schemas.openxmlformats.org/officeDocument/2006/relationships/image" Target="../media/image257.png"/><Relationship Id="rId1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66.png"/><Relationship Id="rId7" Type="http://schemas.openxmlformats.org/officeDocument/2006/relationships/image" Target="../media/image254.png"/><Relationship Id="rId6" Type="http://schemas.openxmlformats.org/officeDocument/2006/relationships/image" Target="../media/image265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64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62.png"/><Relationship Id="rId14" Type="http://schemas.openxmlformats.org/officeDocument/2006/relationships/image" Target="../media/image270.png"/><Relationship Id="rId13" Type="http://schemas.openxmlformats.org/officeDocument/2006/relationships/image" Target="../media/image260.png"/><Relationship Id="rId12" Type="http://schemas.openxmlformats.org/officeDocument/2006/relationships/image" Target="../media/image269.png"/><Relationship Id="rId11" Type="http://schemas.openxmlformats.org/officeDocument/2006/relationships/image" Target="../media/image268.png"/><Relationship Id="rId10" Type="http://schemas.openxmlformats.org/officeDocument/2006/relationships/image" Target="../media/image267.png"/><Relationship Id="rId1" Type="http://schemas.openxmlformats.org/officeDocument/2006/relationships/image" Target="../media/image26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74.png"/><Relationship Id="rId7" Type="http://schemas.openxmlformats.org/officeDocument/2006/relationships/image" Target="../media/image254.png"/><Relationship Id="rId6" Type="http://schemas.openxmlformats.org/officeDocument/2006/relationships/image" Target="../media/image27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7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62.png"/><Relationship Id="rId14" Type="http://schemas.openxmlformats.org/officeDocument/2006/relationships/image" Target="../media/image276.png"/><Relationship Id="rId13" Type="http://schemas.openxmlformats.org/officeDocument/2006/relationships/image" Target="../media/image260.png"/><Relationship Id="rId12" Type="http://schemas.openxmlformats.org/officeDocument/2006/relationships/image" Target="../media/image259.png"/><Relationship Id="rId11" Type="http://schemas.openxmlformats.org/officeDocument/2006/relationships/image" Target="../media/image268.png"/><Relationship Id="rId10" Type="http://schemas.openxmlformats.org/officeDocument/2006/relationships/image" Target="../media/image275.png"/><Relationship Id="rId1" Type="http://schemas.openxmlformats.org/officeDocument/2006/relationships/image" Target="../media/image27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80.png"/><Relationship Id="rId7" Type="http://schemas.openxmlformats.org/officeDocument/2006/relationships/image" Target="../media/image254.png"/><Relationship Id="rId6" Type="http://schemas.openxmlformats.org/officeDocument/2006/relationships/image" Target="../media/image279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7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62.png"/><Relationship Id="rId14" Type="http://schemas.openxmlformats.org/officeDocument/2006/relationships/image" Target="../media/image283.png"/><Relationship Id="rId13" Type="http://schemas.openxmlformats.org/officeDocument/2006/relationships/image" Target="../media/image260.png"/><Relationship Id="rId12" Type="http://schemas.openxmlformats.org/officeDocument/2006/relationships/image" Target="../media/image282.png"/><Relationship Id="rId11" Type="http://schemas.openxmlformats.org/officeDocument/2006/relationships/image" Target="../media/image268.png"/><Relationship Id="rId10" Type="http://schemas.openxmlformats.org/officeDocument/2006/relationships/image" Target="../media/image281.png"/><Relationship Id="rId1" Type="http://schemas.openxmlformats.org/officeDocument/2006/relationships/image" Target="../media/image27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50.png"/><Relationship Id="rId7" Type="http://schemas.openxmlformats.org/officeDocument/2006/relationships/image" Target="../media/image290.png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image" Target="../media/image2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1.png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0.png"/><Relationship Id="rId8" Type="http://schemas.openxmlformats.org/officeDocument/2006/relationships/image" Target="../media/image309.png"/><Relationship Id="rId7" Type="http://schemas.openxmlformats.org/officeDocument/2006/relationships/image" Target="../media/image308.png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15.png"/><Relationship Id="rId14" Type="http://schemas.openxmlformats.org/officeDocument/2006/relationships/image" Target="../media/image314.jpeg"/><Relationship Id="rId13" Type="http://schemas.openxmlformats.org/officeDocument/2006/relationships/image" Target="../media/image313.png"/><Relationship Id="rId12" Type="http://schemas.openxmlformats.org/officeDocument/2006/relationships/image" Target="../media/image250.png"/><Relationship Id="rId11" Type="http://schemas.openxmlformats.org/officeDocument/2006/relationships/image" Target="../media/image312.png"/><Relationship Id="rId10" Type="http://schemas.openxmlformats.org/officeDocument/2006/relationships/image" Target="../media/image311.png"/><Relationship Id="rId1" Type="http://schemas.openxmlformats.org/officeDocument/2006/relationships/image" Target="../media/image30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3.png"/><Relationship Id="rId8" Type="http://schemas.openxmlformats.org/officeDocument/2006/relationships/image" Target="../media/image322.png"/><Relationship Id="rId7" Type="http://schemas.openxmlformats.org/officeDocument/2006/relationships/image" Target="../media/image321.png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7.png"/><Relationship Id="rId13" Type="http://schemas.openxmlformats.org/officeDocument/2006/relationships/image" Target="../media/image326.png"/><Relationship Id="rId12" Type="http://schemas.openxmlformats.org/officeDocument/2006/relationships/image" Target="../media/image250.png"/><Relationship Id="rId11" Type="http://schemas.openxmlformats.org/officeDocument/2006/relationships/image" Target="../media/image325.png"/><Relationship Id="rId10" Type="http://schemas.openxmlformats.org/officeDocument/2006/relationships/image" Target="../media/image324.png"/><Relationship Id="rId1" Type="http://schemas.openxmlformats.org/officeDocument/2006/relationships/image" Target="../media/image30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5.png"/><Relationship Id="rId8" Type="http://schemas.openxmlformats.org/officeDocument/2006/relationships/image" Target="../media/image334.png"/><Relationship Id="rId7" Type="http://schemas.openxmlformats.org/officeDocument/2006/relationships/image" Target="../media/image333.png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355.png"/><Relationship Id="rId30" Type="http://schemas.openxmlformats.org/officeDocument/2006/relationships/image" Target="../media/image354.png"/><Relationship Id="rId3" Type="http://schemas.openxmlformats.org/officeDocument/2006/relationships/image" Target="../media/image329.png"/><Relationship Id="rId29" Type="http://schemas.openxmlformats.org/officeDocument/2006/relationships/image" Target="../media/image353.png"/><Relationship Id="rId28" Type="http://schemas.openxmlformats.org/officeDocument/2006/relationships/image" Target="../media/image352.png"/><Relationship Id="rId27" Type="http://schemas.openxmlformats.org/officeDocument/2006/relationships/image" Target="../media/image351.png"/><Relationship Id="rId26" Type="http://schemas.openxmlformats.org/officeDocument/2006/relationships/image" Target="../media/image350.png"/><Relationship Id="rId25" Type="http://schemas.openxmlformats.org/officeDocument/2006/relationships/image" Target="../media/image349.png"/><Relationship Id="rId24" Type="http://schemas.openxmlformats.org/officeDocument/2006/relationships/image" Target="../media/image348.png"/><Relationship Id="rId23" Type="http://schemas.openxmlformats.org/officeDocument/2006/relationships/image" Target="../media/image347.png"/><Relationship Id="rId22" Type="http://schemas.openxmlformats.org/officeDocument/2006/relationships/image" Target="../media/image346.png"/><Relationship Id="rId21" Type="http://schemas.openxmlformats.org/officeDocument/2006/relationships/image" Target="../media/image345.png"/><Relationship Id="rId20" Type="http://schemas.openxmlformats.org/officeDocument/2006/relationships/image" Target="../media/image313.png"/><Relationship Id="rId2" Type="http://schemas.openxmlformats.org/officeDocument/2006/relationships/image" Target="../media/image328.png"/><Relationship Id="rId19" Type="http://schemas.openxmlformats.org/officeDocument/2006/relationships/image" Target="../media/image344.png"/><Relationship Id="rId18" Type="http://schemas.openxmlformats.org/officeDocument/2006/relationships/image" Target="../media/image343.png"/><Relationship Id="rId17" Type="http://schemas.openxmlformats.org/officeDocument/2006/relationships/image" Target="../media/image342.png"/><Relationship Id="rId16" Type="http://schemas.openxmlformats.org/officeDocument/2006/relationships/image" Target="../media/image341.png"/><Relationship Id="rId15" Type="http://schemas.openxmlformats.org/officeDocument/2006/relationships/image" Target="../media/image340.png"/><Relationship Id="rId14" Type="http://schemas.openxmlformats.org/officeDocument/2006/relationships/image" Target="../media/image339.png"/><Relationship Id="rId13" Type="http://schemas.openxmlformats.org/officeDocument/2006/relationships/image" Target="../media/image338.png"/><Relationship Id="rId12" Type="http://schemas.openxmlformats.org/officeDocument/2006/relationships/image" Target="../media/image250.png"/><Relationship Id="rId11" Type="http://schemas.openxmlformats.org/officeDocument/2006/relationships/image" Target="../media/image337.png"/><Relationship Id="rId10" Type="http://schemas.openxmlformats.org/officeDocument/2006/relationships/image" Target="../media/image336.png"/><Relationship Id="rId1" Type="http://schemas.openxmlformats.org/officeDocument/2006/relationships/image" Target="../media/image3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6.png"/><Relationship Id="rId1" Type="http://schemas.openxmlformats.org/officeDocument/2006/relationships/hyperlink" Target="http://www.handsonsecurity.net/resources.html" TargetMode="Externa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7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8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9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09.png"/><Relationship Id="rId98" Type="http://schemas.openxmlformats.org/officeDocument/2006/relationships/image" Target="../media/image108.png"/><Relationship Id="rId97" Type="http://schemas.openxmlformats.org/officeDocument/2006/relationships/image" Target="../media/image107.png"/><Relationship Id="rId96" Type="http://schemas.openxmlformats.org/officeDocument/2006/relationships/image" Target="../media/image106.png"/><Relationship Id="rId95" Type="http://schemas.openxmlformats.org/officeDocument/2006/relationships/image" Target="../media/image105.png"/><Relationship Id="rId94" Type="http://schemas.openxmlformats.org/officeDocument/2006/relationships/image" Target="../media/image104.png"/><Relationship Id="rId93" Type="http://schemas.openxmlformats.org/officeDocument/2006/relationships/image" Target="../media/image103.png"/><Relationship Id="rId92" Type="http://schemas.openxmlformats.org/officeDocument/2006/relationships/image" Target="../media/image102.png"/><Relationship Id="rId91" Type="http://schemas.openxmlformats.org/officeDocument/2006/relationships/image" Target="../media/image101.png"/><Relationship Id="rId90" Type="http://schemas.openxmlformats.org/officeDocument/2006/relationships/image" Target="../media/image100.png"/><Relationship Id="rId9" Type="http://schemas.openxmlformats.org/officeDocument/2006/relationships/image" Target="../media/image19.png"/><Relationship Id="rId89" Type="http://schemas.openxmlformats.org/officeDocument/2006/relationships/image" Target="../media/image99.png"/><Relationship Id="rId88" Type="http://schemas.openxmlformats.org/officeDocument/2006/relationships/image" Target="../media/image98.png"/><Relationship Id="rId87" Type="http://schemas.openxmlformats.org/officeDocument/2006/relationships/image" Target="../media/image97.png"/><Relationship Id="rId86" Type="http://schemas.openxmlformats.org/officeDocument/2006/relationships/image" Target="../media/image96.png"/><Relationship Id="rId85" Type="http://schemas.openxmlformats.org/officeDocument/2006/relationships/image" Target="../media/image95.png"/><Relationship Id="rId84" Type="http://schemas.openxmlformats.org/officeDocument/2006/relationships/image" Target="../media/image94.png"/><Relationship Id="rId83" Type="http://schemas.openxmlformats.org/officeDocument/2006/relationships/image" Target="../media/image93.png"/><Relationship Id="rId82" Type="http://schemas.openxmlformats.org/officeDocument/2006/relationships/image" Target="../media/image92.png"/><Relationship Id="rId81" Type="http://schemas.openxmlformats.org/officeDocument/2006/relationships/image" Target="../media/image91.png"/><Relationship Id="rId80" Type="http://schemas.openxmlformats.org/officeDocument/2006/relationships/image" Target="../media/image90.png"/><Relationship Id="rId8" Type="http://schemas.openxmlformats.org/officeDocument/2006/relationships/image" Target="../media/image18.jpeg"/><Relationship Id="rId79" Type="http://schemas.openxmlformats.org/officeDocument/2006/relationships/image" Target="../media/image89.png"/><Relationship Id="rId78" Type="http://schemas.openxmlformats.org/officeDocument/2006/relationships/image" Target="../media/image88.png"/><Relationship Id="rId77" Type="http://schemas.openxmlformats.org/officeDocument/2006/relationships/image" Target="../media/image87.png"/><Relationship Id="rId76" Type="http://schemas.openxmlformats.org/officeDocument/2006/relationships/image" Target="../media/image86.png"/><Relationship Id="rId75" Type="http://schemas.openxmlformats.org/officeDocument/2006/relationships/image" Target="../media/image85.png"/><Relationship Id="rId74" Type="http://schemas.openxmlformats.org/officeDocument/2006/relationships/image" Target="../media/image84.png"/><Relationship Id="rId73" Type="http://schemas.openxmlformats.org/officeDocument/2006/relationships/image" Target="../media/image83.png"/><Relationship Id="rId72" Type="http://schemas.openxmlformats.org/officeDocument/2006/relationships/image" Target="../media/image82.png"/><Relationship Id="rId71" Type="http://schemas.openxmlformats.org/officeDocument/2006/relationships/image" Target="../media/image81.png"/><Relationship Id="rId70" Type="http://schemas.openxmlformats.org/officeDocument/2006/relationships/image" Target="../media/image80.png"/><Relationship Id="rId7" Type="http://schemas.openxmlformats.org/officeDocument/2006/relationships/image" Target="../media/image17.png"/><Relationship Id="rId69" Type="http://schemas.openxmlformats.org/officeDocument/2006/relationships/image" Target="../media/image79.png"/><Relationship Id="rId68" Type="http://schemas.openxmlformats.org/officeDocument/2006/relationships/image" Target="../media/image78.png"/><Relationship Id="rId67" Type="http://schemas.openxmlformats.org/officeDocument/2006/relationships/image" Target="../media/image77.png"/><Relationship Id="rId66" Type="http://schemas.openxmlformats.org/officeDocument/2006/relationships/image" Target="../media/image76.png"/><Relationship Id="rId65" Type="http://schemas.openxmlformats.org/officeDocument/2006/relationships/image" Target="../media/image75.png"/><Relationship Id="rId64" Type="http://schemas.openxmlformats.org/officeDocument/2006/relationships/image" Target="../media/image74.png"/><Relationship Id="rId63" Type="http://schemas.openxmlformats.org/officeDocument/2006/relationships/image" Target="../media/image73.png"/><Relationship Id="rId62" Type="http://schemas.openxmlformats.org/officeDocument/2006/relationships/image" Target="../media/image72.png"/><Relationship Id="rId61" Type="http://schemas.openxmlformats.org/officeDocument/2006/relationships/image" Target="../media/image71.png"/><Relationship Id="rId60" Type="http://schemas.openxmlformats.org/officeDocument/2006/relationships/image" Target="../media/image70.png"/><Relationship Id="rId6" Type="http://schemas.openxmlformats.org/officeDocument/2006/relationships/image" Target="../media/image16.png"/><Relationship Id="rId59" Type="http://schemas.openxmlformats.org/officeDocument/2006/relationships/image" Target="../media/image69.png"/><Relationship Id="rId58" Type="http://schemas.openxmlformats.org/officeDocument/2006/relationships/image" Target="../media/image68.png"/><Relationship Id="rId57" Type="http://schemas.openxmlformats.org/officeDocument/2006/relationships/image" Target="../media/image67.png"/><Relationship Id="rId56" Type="http://schemas.openxmlformats.org/officeDocument/2006/relationships/image" Target="../media/image66.png"/><Relationship Id="rId55" Type="http://schemas.openxmlformats.org/officeDocument/2006/relationships/image" Target="../media/image65.png"/><Relationship Id="rId54" Type="http://schemas.openxmlformats.org/officeDocument/2006/relationships/image" Target="../media/image64.png"/><Relationship Id="rId53" Type="http://schemas.openxmlformats.org/officeDocument/2006/relationships/image" Target="../media/image63.png"/><Relationship Id="rId52" Type="http://schemas.openxmlformats.org/officeDocument/2006/relationships/image" Target="../media/image62.png"/><Relationship Id="rId51" Type="http://schemas.openxmlformats.org/officeDocument/2006/relationships/image" Target="../media/image61.png"/><Relationship Id="rId50" Type="http://schemas.openxmlformats.org/officeDocument/2006/relationships/image" Target="../media/image60.png"/><Relationship Id="rId5" Type="http://schemas.openxmlformats.org/officeDocument/2006/relationships/image" Target="../media/image15.png"/><Relationship Id="rId49" Type="http://schemas.openxmlformats.org/officeDocument/2006/relationships/image" Target="../media/image59.png"/><Relationship Id="rId48" Type="http://schemas.openxmlformats.org/officeDocument/2006/relationships/image" Target="../media/image58.png"/><Relationship Id="rId47" Type="http://schemas.openxmlformats.org/officeDocument/2006/relationships/image" Target="../media/image57.png"/><Relationship Id="rId46" Type="http://schemas.openxmlformats.org/officeDocument/2006/relationships/image" Target="../media/image56.png"/><Relationship Id="rId45" Type="http://schemas.openxmlformats.org/officeDocument/2006/relationships/image" Target="../media/image55.png"/><Relationship Id="rId44" Type="http://schemas.openxmlformats.org/officeDocument/2006/relationships/image" Target="../media/image54.png"/><Relationship Id="rId43" Type="http://schemas.openxmlformats.org/officeDocument/2006/relationships/image" Target="../media/image53.png"/><Relationship Id="rId42" Type="http://schemas.openxmlformats.org/officeDocument/2006/relationships/image" Target="../media/image52.png"/><Relationship Id="rId41" Type="http://schemas.openxmlformats.org/officeDocument/2006/relationships/image" Target="../media/image51.png"/><Relationship Id="rId40" Type="http://schemas.openxmlformats.org/officeDocument/2006/relationships/image" Target="../media/image50.png"/><Relationship Id="rId4" Type="http://schemas.openxmlformats.org/officeDocument/2006/relationships/image" Target="../media/image14.png"/><Relationship Id="rId39" Type="http://schemas.openxmlformats.org/officeDocument/2006/relationships/image" Target="../media/image49.png"/><Relationship Id="rId38" Type="http://schemas.openxmlformats.org/officeDocument/2006/relationships/image" Target="../media/image48.png"/><Relationship Id="rId37" Type="http://schemas.openxmlformats.org/officeDocument/2006/relationships/image" Target="../media/image47.png"/><Relationship Id="rId36" Type="http://schemas.openxmlformats.org/officeDocument/2006/relationships/image" Target="../media/image46.png"/><Relationship Id="rId35" Type="http://schemas.openxmlformats.org/officeDocument/2006/relationships/image" Target="../media/image45.png"/><Relationship Id="rId34" Type="http://schemas.openxmlformats.org/officeDocument/2006/relationships/image" Target="../media/image44.png"/><Relationship Id="rId33" Type="http://schemas.openxmlformats.org/officeDocument/2006/relationships/image" Target="../media/image43.png"/><Relationship Id="rId32" Type="http://schemas.openxmlformats.org/officeDocument/2006/relationships/image" Target="../media/image42.png"/><Relationship Id="rId31" Type="http://schemas.openxmlformats.org/officeDocument/2006/relationships/image" Target="../media/image41.png"/><Relationship Id="rId30" Type="http://schemas.openxmlformats.org/officeDocument/2006/relationships/image" Target="../media/image40.png"/><Relationship Id="rId3" Type="http://schemas.openxmlformats.org/officeDocument/2006/relationships/image" Target="../media/image13.png"/><Relationship Id="rId29" Type="http://schemas.openxmlformats.org/officeDocument/2006/relationships/image" Target="../media/image39.png"/><Relationship Id="rId28" Type="http://schemas.openxmlformats.org/officeDocument/2006/relationships/image" Target="../media/image38.png"/><Relationship Id="rId27" Type="http://schemas.openxmlformats.org/officeDocument/2006/relationships/image" Target="../media/image37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4" Type="http://schemas.openxmlformats.org/officeDocument/2006/relationships/image" Target="../media/image34.png"/><Relationship Id="rId23" Type="http://schemas.openxmlformats.org/officeDocument/2006/relationships/image" Target="../media/image33.png"/><Relationship Id="rId22" Type="http://schemas.openxmlformats.org/officeDocument/2006/relationships/image" Target="../media/image32.png"/><Relationship Id="rId21" Type="http://schemas.openxmlformats.org/officeDocument/2006/relationships/image" Target="../media/image31.png"/><Relationship Id="rId20" Type="http://schemas.openxmlformats.org/officeDocument/2006/relationships/image" Target="../media/image30.png"/><Relationship Id="rId2" Type="http://schemas.openxmlformats.org/officeDocument/2006/relationships/image" Target="../media/image12.png"/><Relationship Id="rId19" Type="http://schemas.openxmlformats.org/officeDocument/2006/relationships/image" Target="../media/image29.png"/><Relationship Id="rId18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7" Type="http://schemas.openxmlformats.org/officeDocument/2006/relationships/slideLayout" Target="../slideLayouts/slideLayout2.xml"/><Relationship Id="rId116" Type="http://schemas.openxmlformats.org/officeDocument/2006/relationships/image" Target="../media/image126.png"/><Relationship Id="rId115" Type="http://schemas.openxmlformats.org/officeDocument/2006/relationships/image" Target="../media/image125.png"/><Relationship Id="rId114" Type="http://schemas.openxmlformats.org/officeDocument/2006/relationships/image" Target="../media/image124.png"/><Relationship Id="rId113" Type="http://schemas.openxmlformats.org/officeDocument/2006/relationships/image" Target="../media/image123.png"/><Relationship Id="rId112" Type="http://schemas.openxmlformats.org/officeDocument/2006/relationships/image" Target="../media/image122.png"/><Relationship Id="rId111" Type="http://schemas.openxmlformats.org/officeDocument/2006/relationships/image" Target="../media/image121.png"/><Relationship Id="rId110" Type="http://schemas.openxmlformats.org/officeDocument/2006/relationships/image" Target="../media/image120.png"/><Relationship Id="rId11" Type="http://schemas.openxmlformats.org/officeDocument/2006/relationships/image" Target="../media/image21.png"/><Relationship Id="rId109" Type="http://schemas.openxmlformats.org/officeDocument/2006/relationships/image" Target="../media/image119.png"/><Relationship Id="rId108" Type="http://schemas.openxmlformats.org/officeDocument/2006/relationships/image" Target="../media/image118.png"/><Relationship Id="rId107" Type="http://schemas.openxmlformats.org/officeDocument/2006/relationships/image" Target="../media/image117.png"/><Relationship Id="rId106" Type="http://schemas.openxmlformats.org/officeDocument/2006/relationships/image" Target="../media/image116.png"/><Relationship Id="rId105" Type="http://schemas.openxmlformats.org/officeDocument/2006/relationships/image" Target="../media/image115.png"/><Relationship Id="rId104" Type="http://schemas.openxmlformats.org/officeDocument/2006/relationships/image" Target="../media/image114.png"/><Relationship Id="rId103" Type="http://schemas.openxmlformats.org/officeDocument/2006/relationships/image" Target="../media/image113.png"/><Relationship Id="rId102" Type="http://schemas.openxmlformats.org/officeDocument/2006/relationships/image" Target="../media/image112.png"/><Relationship Id="rId101" Type="http://schemas.openxmlformats.org/officeDocument/2006/relationships/image" Target="../media/image111.png"/><Relationship Id="rId100" Type="http://schemas.openxmlformats.org/officeDocument/2006/relationships/image" Target="../media/image110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6.png"/><Relationship Id="rId8" Type="http://schemas.openxmlformats.org/officeDocument/2006/relationships/image" Target="../media/image365.png"/><Relationship Id="rId7" Type="http://schemas.openxmlformats.org/officeDocument/2006/relationships/image" Target="../media/image364.png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0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9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" Type="http://schemas.openxmlformats.org/officeDocument/2006/relationships/image" Target="../media/image29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6.png"/><Relationship Id="rId8" Type="http://schemas.openxmlformats.org/officeDocument/2006/relationships/image" Target="../media/image365.png"/><Relationship Id="rId7" Type="http://schemas.openxmlformats.org/officeDocument/2006/relationships/image" Target="../media/image364.png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0.png"/><Relationship Id="rId3" Type="http://schemas.openxmlformats.org/officeDocument/2006/relationships/image" Target="../media/image298.png"/><Relationship Id="rId2" Type="http://schemas.openxmlformats.org/officeDocument/2006/relationships/image" Target="../media/image29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9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7.png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7.png"/><Relationship Id="rId2" Type="http://schemas.openxmlformats.org/officeDocument/2006/relationships/image" Target="../media/image299.png"/><Relationship Id="rId1" Type="http://schemas.openxmlformats.org/officeDocument/2006/relationships/image" Target="../media/image2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8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6.png"/><Relationship Id="rId8" Type="http://schemas.openxmlformats.org/officeDocument/2006/relationships/image" Target="../media/image375.png"/><Relationship Id="rId7" Type="http://schemas.openxmlformats.org/officeDocument/2006/relationships/image" Target="../media/image374.png"/><Relationship Id="rId6" Type="http://schemas.openxmlformats.org/officeDocument/2006/relationships/image" Target="../media/image298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7.png"/><Relationship Id="rId1" Type="http://schemas.openxmlformats.org/officeDocument/2006/relationships/image" Target="../media/image369.png"/></Relationships>
</file>

<file path=ppt/slides/_rels/slide5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2.xml"/><Relationship Id="rId95" Type="http://schemas.openxmlformats.org/officeDocument/2006/relationships/image" Target="../media/image126.png"/><Relationship Id="rId94" Type="http://schemas.openxmlformats.org/officeDocument/2006/relationships/image" Target="../media/image147.png"/><Relationship Id="rId93" Type="http://schemas.openxmlformats.org/officeDocument/2006/relationships/image" Target="../media/image124.png"/><Relationship Id="rId92" Type="http://schemas.openxmlformats.org/officeDocument/2006/relationships/image" Target="../media/image146.png"/><Relationship Id="rId91" Type="http://schemas.openxmlformats.org/officeDocument/2006/relationships/image" Target="../media/image122.png"/><Relationship Id="rId90" Type="http://schemas.openxmlformats.org/officeDocument/2006/relationships/image" Target="../media/image121.png"/><Relationship Id="rId9" Type="http://schemas.openxmlformats.org/officeDocument/2006/relationships/image" Target="../media/image48.png"/><Relationship Id="rId89" Type="http://schemas.openxmlformats.org/officeDocument/2006/relationships/image" Target="../media/image120.png"/><Relationship Id="rId88" Type="http://schemas.openxmlformats.org/officeDocument/2006/relationships/image" Target="../media/image119.png"/><Relationship Id="rId87" Type="http://schemas.openxmlformats.org/officeDocument/2006/relationships/image" Target="../media/image118.png"/><Relationship Id="rId86" Type="http://schemas.openxmlformats.org/officeDocument/2006/relationships/image" Target="../media/image117.png"/><Relationship Id="rId85" Type="http://schemas.openxmlformats.org/officeDocument/2006/relationships/image" Target="../media/image116.png"/><Relationship Id="rId84" Type="http://schemas.openxmlformats.org/officeDocument/2006/relationships/image" Target="../media/image115.png"/><Relationship Id="rId83" Type="http://schemas.openxmlformats.org/officeDocument/2006/relationships/image" Target="../media/image114.png"/><Relationship Id="rId82" Type="http://schemas.openxmlformats.org/officeDocument/2006/relationships/image" Target="../media/image113.png"/><Relationship Id="rId81" Type="http://schemas.openxmlformats.org/officeDocument/2006/relationships/image" Target="../media/image112.png"/><Relationship Id="rId80" Type="http://schemas.openxmlformats.org/officeDocument/2006/relationships/image" Target="../media/image111.png"/><Relationship Id="rId8" Type="http://schemas.openxmlformats.org/officeDocument/2006/relationships/image" Target="../media/image47.png"/><Relationship Id="rId79" Type="http://schemas.openxmlformats.org/officeDocument/2006/relationships/image" Target="../media/image110.png"/><Relationship Id="rId78" Type="http://schemas.openxmlformats.org/officeDocument/2006/relationships/image" Target="../media/image109.png"/><Relationship Id="rId77" Type="http://schemas.openxmlformats.org/officeDocument/2006/relationships/image" Target="../media/image108.png"/><Relationship Id="rId76" Type="http://schemas.openxmlformats.org/officeDocument/2006/relationships/image" Target="../media/image107.png"/><Relationship Id="rId75" Type="http://schemas.openxmlformats.org/officeDocument/2006/relationships/image" Target="../media/image145.png"/><Relationship Id="rId74" Type="http://schemas.openxmlformats.org/officeDocument/2006/relationships/image" Target="../media/image105.png"/><Relationship Id="rId73" Type="http://schemas.openxmlformats.org/officeDocument/2006/relationships/image" Target="../media/image104.png"/><Relationship Id="rId72" Type="http://schemas.openxmlformats.org/officeDocument/2006/relationships/image" Target="../media/image103.png"/><Relationship Id="rId71" Type="http://schemas.openxmlformats.org/officeDocument/2006/relationships/image" Target="../media/image102.png"/><Relationship Id="rId70" Type="http://schemas.openxmlformats.org/officeDocument/2006/relationships/image" Target="../media/image101.png"/><Relationship Id="rId7" Type="http://schemas.openxmlformats.org/officeDocument/2006/relationships/image" Target="../media/image46.png"/><Relationship Id="rId69" Type="http://schemas.openxmlformats.org/officeDocument/2006/relationships/image" Target="../media/image100.png"/><Relationship Id="rId68" Type="http://schemas.openxmlformats.org/officeDocument/2006/relationships/image" Target="../media/image144.png"/><Relationship Id="rId67" Type="http://schemas.openxmlformats.org/officeDocument/2006/relationships/image" Target="../media/image98.png"/><Relationship Id="rId66" Type="http://schemas.openxmlformats.org/officeDocument/2006/relationships/image" Target="../media/image97.png"/><Relationship Id="rId65" Type="http://schemas.openxmlformats.org/officeDocument/2006/relationships/image" Target="../media/image96.png"/><Relationship Id="rId64" Type="http://schemas.openxmlformats.org/officeDocument/2006/relationships/image" Target="../media/image143.png"/><Relationship Id="rId63" Type="http://schemas.openxmlformats.org/officeDocument/2006/relationships/image" Target="../media/image16.png"/><Relationship Id="rId62" Type="http://schemas.openxmlformats.org/officeDocument/2006/relationships/image" Target="../media/image94.png"/><Relationship Id="rId61" Type="http://schemas.openxmlformats.org/officeDocument/2006/relationships/image" Target="../media/image142.png"/><Relationship Id="rId60" Type="http://schemas.openxmlformats.org/officeDocument/2006/relationships/image" Target="../media/image141.png"/><Relationship Id="rId6" Type="http://schemas.openxmlformats.org/officeDocument/2006/relationships/image" Target="../media/image27.png"/><Relationship Id="rId59" Type="http://schemas.openxmlformats.org/officeDocument/2006/relationships/image" Target="../media/image91.png"/><Relationship Id="rId58" Type="http://schemas.openxmlformats.org/officeDocument/2006/relationships/image" Target="../media/image90.png"/><Relationship Id="rId57" Type="http://schemas.openxmlformats.org/officeDocument/2006/relationships/image" Target="../media/image89.png"/><Relationship Id="rId56" Type="http://schemas.openxmlformats.org/officeDocument/2006/relationships/image" Target="../media/image88.png"/><Relationship Id="rId55" Type="http://schemas.openxmlformats.org/officeDocument/2006/relationships/image" Target="../media/image87.png"/><Relationship Id="rId54" Type="http://schemas.openxmlformats.org/officeDocument/2006/relationships/image" Target="../media/image140.png"/><Relationship Id="rId53" Type="http://schemas.openxmlformats.org/officeDocument/2006/relationships/image" Target="../media/image139.png"/><Relationship Id="rId52" Type="http://schemas.openxmlformats.org/officeDocument/2006/relationships/image" Target="../media/image138.png"/><Relationship Id="rId51" Type="http://schemas.openxmlformats.org/officeDocument/2006/relationships/image" Target="../media/image137.png"/><Relationship Id="rId50" Type="http://schemas.openxmlformats.org/officeDocument/2006/relationships/image" Target="../media/image82.png"/><Relationship Id="rId5" Type="http://schemas.openxmlformats.org/officeDocument/2006/relationships/image" Target="../media/image26.png"/><Relationship Id="rId49" Type="http://schemas.openxmlformats.org/officeDocument/2006/relationships/image" Target="../media/image81.png"/><Relationship Id="rId48" Type="http://schemas.openxmlformats.org/officeDocument/2006/relationships/image" Target="../media/image80.png"/><Relationship Id="rId47" Type="http://schemas.openxmlformats.org/officeDocument/2006/relationships/image" Target="../media/image79.png"/><Relationship Id="rId46" Type="http://schemas.openxmlformats.org/officeDocument/2006/relationships/image" Target="../media/image78.png"/><Relationship Id="rId45" Type="http://schemas.openxmlformats.org/officeDocument/2006/relationships/image" Target="../media/image77.png"/><Relationship Id="rId44" Type="http://schemas.openxmlformats.org/officeDocument/2006/relationships/image" Target="../media/image136.png"/><Relationship Id="rId43" Type="http://schemas.openxmlformats.org/officeDocument/2006/relationships/image" Target="../media/image135.png"/><Relationship Id="rId42" Type="http://schemas.openxmlformats.org/officeDocument/2006/relationships/image" Target="../media/image134.png"/><Relationship Id="rId41" Type="http://schemas.openxmlformats.org/officeDocument/2006/relationships/image" Target="../media/image133.png"/><Relationship Id="rId40" Type="http://schemas.openxmlformats.org/officeDocument/2006/relationships/image" Target="../media/image132.png"/><Relationship Id="rId4" Type="http://schemas.openxmlformats.org/officeDocument/2006/relationships/image" Target="../media/image15.png"/><Relationship Id="rId39" Type="http://schemas.openxmlformats.org/officeDocument/2006/relationships/image" Target="../media/image71.png"/><Relationship Id="rId38" Type="http://schemas.openxmlformats.org/officeDocument/2006/relationships/image" Target="../media/image70.png"/><Relationship Id="rId37" Type="http://schemas.openxmlformats.org/officeDocument/2006/relationships/image" Target="../media/image69.png"/><Relationship Id="rId36" Type="http://schemas.openxmlformats.org/officeDocument/2006/relationships/image" Target="../media/image40.png"/><Relationship Id="rId35" Type="http://schemas.openxmlformats.org/officeDocument/2006/relationships/image" Target="../media/image131.png"/><Relationship Id="rId34" Type="http://schemas.openxmlformats.org/officeDocument/2006/relationships/image" Target="../media/image130.png"/><Relationship Id="rId33" Type="http://schemas.openxmlformats.org/officeDocument/2006/relationships/image" Target="../media/image66.png"/><Relationship Id="rId32" Type="http://schemas.openxmlformats.org/officeDocument/2006/relationships/image" Target="../media/image129.png"/><Relationship Id="rId31" Type="http://schemas.openxmlformats.org/officeDocument/2006/relationships/image" Target="../media/image128.png"/><Relationship Id="rId30" Type="http://schemas.openxmlformats.org/officeDocument/2006/relationships/image" Target="../media/image127.png"/><Relationship Id="rId3" Type="http://schemas.openxmlformats.org/officeDocument/2006/relationships/image" Target="../media/image17.png"/><Relationship Id="rId29" Type="http://schemas.openxmlformats.org/officeDocument/2006/relationships/image" Target="../media/image62.png"/><Relationship Id="rId28" Type="http://schemas.openxmlformats.org/officeDocument/2006/relationships/image" Target="../media/image39.png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openxmlformats.org/officeDocument/2006/relationships/image" Target="../media/image61.png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image" Target="../media/image57.png"/><Relationship Id="rId20" Type="http://schemas.openxmlformats.org/officeDocument/2006/relationships/image" Target="../media/image56.png"/><Relationship Id="rId2" Type="http://schemas.openxmlformats.org/officeDocument/2006/relationships/image" Target="../media/image45.png"/><Relationship Id="rId19" Type="http://schemas.openxmlformats.org/officeDocument/2006/relationships/image" Target="../media/image55.png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44.png"/><Relationship Id="rId15" Type="http://schemas.openxmlformats.org/officeDocument/2006/relationships/image" Target="../media/image43.png"/><Relationship Id="rId14" Type="http://schemas.openxmlformats.org/officeDocument/2006/relationships/image" Target="../media/image42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5.png"/><Relationship Id="rId8" Type="http://schemas.openxmlformats.org/officeDocument/2006/relationships/image" Target="../media/image374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86.png"/><Relationship Id="rId1" Type="http://schemas.openxmlformats.org/officeDocument/2006/relationships/image" Target="../media/image378.png"/></Relationships>
</file>

<file path=ppt/slides/_rels/slide6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2.xml"/><Relationship Id="rId95" Type="http://schemas.openxmlformats.org/officeDocument/2006/relationships/image" Target="../media/image126.png"/><Relationship Id="rId94" Type="http://schemas.openxmlformats.org/officeDocument/2006/relationships/image" Target="../media/image161.png"/><Relationship Id="rId93" Type="http://schemas.openxmlformats.org/officeDocument/2006/relationships/image" Target="../media/image124.png"/><Relationship Id="rId92" Type="http://schemas.openxmlformats.org/officeDocument/2006/relationships/image" Target="../media/image160.png"/><Relationship Id="rId91" Type="http://schemas.openxmlformats.org/officeDocument/2006/relationships/image" Target="../media/image122.png"/><Relationship Id="rId90" Type="http://schemas.openxmlformats.org/officeDocument/2006/relationships/image" Target="../media/image121.png"/><Relationship Id="rId9" Type="http://schemas.openxmlformats.org/officeDocument/2006/relationships/image" Target="../media/image48.png"/><Relationship Id="rId89" Type="http://schemas.openxmlformats.org/officeDocument/2006/relationships/image" Target="../media/image120.png"/><Relationship Id="rId88" Type="http://schemas.openxmlformats.org/officeDocument/2006/relationships/image" Target="../media/image119.png"/><Relationship Id="rId87" Type="http://schemas.openxmlformats.org/officeDocument/2006/relationships/image" Target="../media/image118.png"/><Relationship Id="rId86" Type="http://schemas.openxmlformats.org/officeDocument/2006/relationships/image" Target="../media/image117.png"/><Relationship Id="rId85" Type="http://schemas.openxmlformats.org/officeDocument/2006/relationships/image" Target="../media/image116.png"/><Relationship Id="rId84" Type="http://schemas.openxmlformats.org/officeDocument/2006/relationships/image" Target="../media/image115.png"/><Relationship Id="rId83" Type="http://schemas.openxmlformats.org/officeDocument/2006/relationships/image" Target="../media/image114.png"/><Relationship Id="rId82" Type="http://schemas.openxmlformats.org/officeDocument/2006/relationships/image" Target="../media/image113.png"/><Relationship Id="rId81" Type="http://schemas.openxmlformats.org/officeDocument/2006/relationships/image" Target="../media/image112.png"/><Relationship Id="rId80" Type="http://schemas.openxmlformats.org/officeDocument/2006/relationships/image" Target="../media/image111.png"/><Relationship Id="rId8" Type="http://schemas.openxmlformats.org/officeDocument/2006/relationships/image" Target="../media/image47.png"/><Relationship Id="rId79" Type="http://schemas.openxmlformats.org/officeDocument/2006/relationships/image" Target="../media/image110.png"/><Relationship Id="rId78" Type="http://schemas.openxmlformats.org/officeDocument/2006/relationships/image" Target="../media/image109.png"/><Relationship Id="rId77" Type="http://schemas.openxmlformats.org/officeDocument/2006/relationships/image" Target="../media/image108.png"/><Relationship Id="rId76" Type="http://schemas.openxmlformats.org/officeDocument/2006/relationships/image" Target="../media/image107.png"/><Relationship Id="rId75" Type="http://schemas.openxmlformats.org/officeDocument/2006/relationships/image" Target="../media/image159.png"/><Relationship Id="rId74" Type="http://schemas.openxmlformats.org/officeDocument/2006/relationships/image" Target="../media/image105.png"/><Relationship Id="rId73" Type="http://schemas.openxmlformats.org/officeDocument/2006/relationships/image" Target="../media/image104.png"/><Relationship Id="rId72" Type="http://schemas.openxmlformats.org/officeDocument/2006/relationships/image" Target="../media/image103.png"/><Relationship Id="rId71" Type="http://schemas.openxmlformats.org/officeDocument/2006/relationships/image" Target="../media/image102.png"/><Relationship Id="rId70" Type="http://schemas.openxmlformats.org/officeDocument/2006/relationships/image" Target="../media/image101.png"/><Relationship Id="rId7" Type="http://schemas.openxmlformats.org/officeDocument/2006/relationships/image" Target="../media/image46.png"/><Relationship Id="rId69" Type="http://schemas.openxmlformats.org/officeDocument/2006/relationships/image" Target="../media/image100.png"/><Relationship Id="rId68" Type="http://schemas.openxmlformats.org/officeDocument/2006/relationships/image" Target="../media/image158.png"/><Relationship Id="rId67" Type="http://schemas.openxmlformats.org/officeDocument/2006/relationships/image" Target="../media/image98.png"/><Relationship Id="rId66" Type="http://schemas.openxmlformats.org/officeDocument/2006/relationships/image" Target="../media/image97.png"/><Relationship Id="rId65" Type="http://schemas.openxmlformats.org/officeDocument/2006/relationships/image" Target="../media/image96.png"/><Relationship Id="rId64" Type="http://schemas.openxmlformats.org/officeDocument/2006/relationships/image" Target="../media/image157.png"/><Relationship Id="rId63" Type="http://schemas.openxmlformats.org/officeDocument/2006/relationships/image" Target="../media/image16.png"/><Relationship Id="rId62" Type="http://schemas.openxmlformats.org/officeDocument/2006/relationships/image" Target="../media/image94.png"/><Relationship Id="rId61" Type="http://schemas.openxmlformats.org/officeDocument/2006/relationships/image" Target="../media/image156.png"/><Relationship Id="rId60" Type="http://schemas.openxmlformats.org/officeDocument/2006/relationships/image" Target="../media/image155.png"/><Relationship Id="rId6" Type="http://schemas.openxmlformats.org/officeDocument/2006/relationships/image" Target="../media/image27.png"/><Relationship Id="rId59" Type="http://schemas.openxmlformats.org/officeDocument/2006/relationships/image" Target="../media/image91.png"/><Relationship Id="rId58" Type="http://schemas.openxmlformats.org/officeDocument/2006/relationships/image" Target="../media/image90.png"/><Relationship Id="rId57" Type="http://schemas.openxmlformats.org/officeDocument/2006/relationships/image" Target="../media/image89.png"/><Relationship Id="rId56" Type="http://schemas.openxmlformats.org/officeDocument/2006/relationships/image" Target="../media/image88.png"/><Relationship Id="rId55" Type="http://schemas.openxmlformats.org/officeDocument/2006/relationships/image" Target="../media/image87.png"/><Relationship Id="rId54" Type="http://schemas.openxmlformats.org/officeDocument/2006/relationships/image" Target="../media/image154.png"/><Relationship Id="rId53" Type="http://schemas.openxmlformats.org/officeDocument/2006/relationships/image" Target="../media/image139.png"/><Relationship Id="rId52" Type="http://schemas.openxmlformats.org/officeDocument/2006/relationships/image" Target="../media/image138.png"/><Relationship Id="rId51" Type="http://schemas.openxmlformats.org/officeDocument/2006/relationships/image" Target="../media/image137.png"/><Relationship Id="rId50" Type="http://schemas.openxmlformats.org/officeDocument/2006/relationships/image" Target="../media/image82.png"/><Relationship Id="rId5" Type="http://schemas.openxmlformats.org/officeDocument/2006/relationships/image" Target="../media/image26.png"/><Relationship Id="rId49" Type="http://schemas.openxmlformats.org/officeDocument/2006/relationships/image" Target="../media/image81.png"/><Relationship Id="rId48" Type="http://schemas.openxmlformats.org/officeDocument/2006/relationships/image" Target="../media/image80.png"/><Relationship Id="rId47" Type="http://schemas.openxmlformats.org/officeDocument/2006/relationships/image" Target="../media/image79.png"/><Relationship Id="rId46" Type="http://schemas.openxmlformats.org/officeDocument/2006/relationships/image" Target="../media/image78.png"/><Relationship Id="rId45" Type="http://schemas.openxmlformats.org/officeDocument/2006/relationships/image" Target="../media/image77.png"/><Relationship Id="rId44" Type="http://schemas.openxmlformats.org/officeDocument/2006/relationships/image" Target="../media/image136.png"/><Relationship Id="rId43" Type="http://schemas.openxmlformats.org/officeDocument/2006/relationships/image" Target="../media/image135.png"/><Relationship Id="rId42" Type="http://schemas.openxmlformats.org/officeDocument/2006/relationships/image" Target="../media/image134.png"/><Relationship Id="rId41" Type="http://schemas.openxmlformats.org/officeDocument/2006/relationships/image" Target="../media/image133.png"/><Relationship Id="rId40" Type="http://schemas.openxmlformats.org/officeDocument/2006/relationships/image" Target="../media/image132.png"/><Relationship Id="rId4" Type="http://schemas.openxmlformats.org/officeDocument/2006/relationships/image" Target="../media/image15.png"/><Relationship Id="rId39" Type="http://schemas.openxmlformats.org/officeDocument/2006/relationships/image" Target="../media/image71.png"/><Relationship Id="rId38" Type="http://schemas.openxmlformats.org/officeDocument/2006/relationships/image" Target="../media/image70.png"/><Relationship Id="rId37" Type="http://schemas.openxmlformats.org/officeDocument/2006/relationships/image" Target="../media/image69.png"/><Relationship Id="rId36" Type="http://schemas.openxmlformats.org/officeDocument/2006/relationships/image" Target="../media/image40.png"/><Relationship Id="rId35" Type="http://schemas.openxmlformats.org/officeDocument/2006/relationships/image" Target="../media/image153.png"/><Relationship Id="rId34" Type="http://schemas.openxmlformats.org/officeDocument/2006/relationships/image" Target="../media/image152.png"/><Relationship Id="rId33" Type="http://schemas.openxmlformats.org/officeDocument/2006/relationships/image" Target="../media/image66.png"/><Relationship Id="rId32" Type="http://schemas.openxmlformats.org/officeDocument/2006/relationships/image" Target="../media/image151.png"/><Relationship Id="rId31" Type="http://schemas.openxmlformats.org/officeDocument/2006/relationships/image" Target="../media/image150.png"/><Relationship Id="rId30" Type="http://schemas.openxmlformats.org/officeDocument/2006/relationships/image" Target="../media/image149.png"/><Relationship Id="rId3" Type="http://schemas.openxmlformats.org/officeDocument/2006/relationships/image" Target="../media/image17.png"/><Relationship Id="rId29" Type="http://schemas.openxmlformats.org/officeDocument/2006/relationships/image" Target="../media/image62.png"/><Relationship Id="rId28" Type="http://schemas.openxmlformats.org/officeDocument/2006/relationships/image" Target="../media/image39.png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openxmlformats.org/officeDocument/2006/relationships/image" Target="../media/image61.png"/><Relationship Id="rId24" Type="http://schemas.openxmlformats.org/officeDocument/2006/relationships/image" Target="../media/image60.png"/><Relationship Id="rId23" Type="http://schemas.openxmlformats.org/officeDocument/2006/relationships/image" Target="../media/image148.png"/><Relationship Id="rId22" Type="http://schemas.openxmlformats.org/officeDocument/2006/relationships/image" Target="../media/image58.png"/><Relationship Id="rId21" Type="http://schemas.openxmlformats.org/officeDocument/2006/relationships/image" Target="../media/image57.png"/><Relationship Id="rId20" Type="http://schemas.openxmlformats.org/officeDocument/2006/relationships/image" Target="../media/image56.png"/><Relationship Id="rId2" Type="http://schemas.openxmlformats.org/officeDocument/2006/relationships/image" Target="../media/image45.png"/><Relationship Id="rId19" Type="http://schemas.openxmlformats.org/officeDocument/2006/relationships/image" Target="../media/image55.png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44.png"/><Relationship Id="rId15" Type="http://schemas.openxmlformats.org/officeDocument/2006/relationships/image" Target="../media/image43.png"/><Relationship Id="rId14" Type="http://schemas.openxmlformats.org/officeDocument/2006/relationships/image" Target="../media/image42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image" Target="../media/image189.png"/><Relationship Id="rId92" Type="http://schemas.openxmlformats.org/officeDocument/2006/relationships/image" Target="../media/image188.png"/><Relationship Id="rId91" Type="http://schemas.openxmlformats.org/officeDocument/2006/relationships/image" Target="../media/image91.png"/><Relationship Id="rId90" Type="http://schemas.openxmlformats.org/officeDocument/2006/relationships/image" Target="../media/image187.png"/><Relationship Id="rId9" Type="http://schemas.openxmlformats.org/officeDocument/2006/relationships/image" Target="../media/image97.png"/><Relationship Id="rId89" Type="http://schemas.openxmlformats.org/officeDocument/2006/relationships/image" Target="../media/image89.png"/><Relationship Id="rId88" Type="http://schemas.openxmlformats.org/officeDocument/2006/relationships/image" Target="../media/image88.png"/><Relationship Id="rId87" Type="http://schemas.openxmlformats.org/officeDocument/2006/relationships/image" Target="../media/image186.png"/><Relationship Id="rId86" Type="http://schemas.openxmlformats.org/officeDocument/2006/relationships/image" Target="../media/image185.png"/><Relationship Id="rId85" Type="http://schemas.openxmlformats.org/officeDocument/2006/relationships/image" Target="../media/image184.png"/><Relationship Id="rId84" Type="http://schemas.openxmlformats.org/officeDocument/2006/relationships/image" Target="../media/image84.png"/><Relationship Id="rId83" Type="http://schemas.openxmlformats.org/officeDocument/2006/relationships/image" Target="../media/image83.png"/><Relationship Id="rId82" Type="http://schemas.openxmlformats.org/officeDocument/2006/relationships/image" Target="../media/image183.png"/><Relationship Id="rId81" Type="http://schemas.openxmlformats.org/officeDocument/2006/relationships/image" Target="../media/image81.png"/><Relationship Id="rId80" Type="http://schemas.openxmlformats.org/officeDocument/2006/relationships/image" Target="../media/image80.png"/><Relationship Id="rId8" Type="http://schemas.openxmlformats.org/officeDocument/2006/relationships/image" Target="../media/image96.png"/><Relationship Id="rId79" Type="http://schemas.openxmlformats.org/officeDocument/2006/relationships/image" Target="../media/image182.png"/><Relationship Id="rId78" Type="http://schemas.openxmlformats.org/officeDocument/2006/relationships/image" Target="../media/image181.png"/><Relationship Id="rId77" Type="http://schemas.openxmlformats.org/officeDocument/2006/relationships/image" Target="../media/image75.png"/><Relationship Id="rId76" Type="http://schemas.openxmlformats.org/officeDocument/2006/relationships/image" Target="../media/image74.png"/><Relationship Id="rId75" Type="http://schemas.openxmlformats.org/officeDocument/2006/relationships/image" Target="../media/image180.png"/><Relationship Id="rId74" Type="http://schemas.openxmlformats.org/officeDocument/2006/relationships/image" Target="../media/image132.png"/><Relationship Id="rId73" Type="http://schemas.openxmlformats.org/officeDocument/2006/relationships/image" Target="../media/image71.png"/><Relationship Id="rId72" Type="http://schemas.openxmlformats.org/officeDocument/2006/relationships/image" Target="../media/image70.png"/><Relationship Id="rId71" Type="http://schemas.openxmlformats.org/officeDocument/2006/relationships/image" Target="../media/image179.png"/><Relationship Id="rId70" Type="http://schemas.openxmlformats.org/officeDocument/2006/relationships/image" Target="../media/image40.png"/><Relationship Id="rId7" Type="http://schemas.openxmlformats.org/officeDocument/2006/relationships/image" Target="../media/image162.png"/><Relationship Id="rId69" Type="http://schemas.openxmlformats.org/officeDocument/2006/relationships/image" Target="../media/image178.png"/><Relationship Id="rId68" Type="http://schemas.openxmlformats.org/officeDocument/2006/relationships/image" Target="../media/image177.png"/><Relationship Id="rId67" Type="http://schemas.openxmlformats.org/officeDocument/2006/relationships/image" Target="../media/image176.png"/><Relationship Id="rId66" Type="http://schemas.openxmlformats.org/officeDocument/2006/relationships/image" Target="../media/image175.png"/><Relationship Id="rId65" Type="http://schemas.openxmlformats.org/officeDocument/2006/relationships/image" Target="../media/image174.png"/><Relationship Id="rId64" Type="http://schemas.openxmlformats.org/officeDocument/2006/relationships/image" Target="../media/image173.png"/><Relationship Id="rId63" Type="http://schemas.openxmlformats.org/officeDocument/2006/relationships/image" Target="../media/image62.png"/><Relationship Id="rId62" Type="http://schemas.openxmlformats.org/officeDocument/2006/relationships/image" Target="../media/image39.png"/><Relationship Id="rId61" Type="http://schemas.openxmlformats.org/officeDocument/2006/relationships/image" Target="../media/image29.png"/><Relationship Id="rId60" Type="http://schemas.openxmlformats.org/officeDocument/2006/relationships/image" Target="../media/image28.png"/><Relationship Id="rId6" Type="http://schemas.openxmlformats.org/officeDocument/2006/relationships/image" Target="../media/image16.png"/><Relationship Id="rId59" Type="http://schemas.openxmlformats.org/officeDocument/2006/relationships/image" Target="../media/image172.png"/><Relationship Id="rId58" Type="http://schemas.openxmlformats.org/officeDocument/2006/relationships/image" Target="../media/image60.png"/><Relationship Id="rId57" Type="http://schemas.openxmlformats.org/officeDocument/2006/relationships/image" Target="../media/image171.png"/><Relationship Id="rId56" Type="http://schemas.openxmlformats.org/officeDocument/2006/relationships/image" Target="../media/image58.png"/><Relationship Id="rId55" Type="http://schemas.openxmlformats.org/officeDocument/2006/relationships/image" Target="../media/image57.png"/><Relationship Id="rId54" Type="http://schemas.openxmlformats.org/officeDocument/2006/relationships/image" Target="../media/image170.png"/><Relationship Id="rId53" Type="http://schemas.openxmlformats.org/officeDocument/2006/relationships/image" Target="../media/image169.png"/><Relationship Id="rId52" Type="http://schemas.openxmlformats.org/officeDocument/2006/relationships/image" Target="../media/image54.png"/><Relationship Id="rId51" Type="http://schemas.openxmlformats.org/officeDocument/2006/relationships/image" Target="../media/image53.png"/><Relationship Id="rId50" Type="http://schemas.openxmlformats.org/officeDocument/2006/relationships/image" Target="../media/image44.png"/><Relationship Id="rId5" Type="http://schemas.openxmlformats.org/officeDocument/2006/relationships/image" Target="../media/image94.png"/><Relationship Id="rId49" Type="http://schemas.openxmlformats.org/officeDocument/2006/relationships/image" Target="../media/image43.png"/><Relationship Id="rId48" Type="http://schemas.openxmlformats.org/officeDocument/2006/relationships/image" Target="../media/image42.png"/><Relationship Id="rId47" Type="http://schemas.openxmlformats.org/officeDocument/2006/relationships/image" Target="../media/image168.png"/><Relationship Id="rId46" Type="http://schemas.openxmlformats.org/officeDocument/2006/relationships/image" Target="../media/image51.png"/><Relationship Id="rId45" Type="http://schemas.openxmlformats.org/officeDocument/2006/relationships/image" Target="../media/image50.png"/><Relationship Id="rId44" Type="http://schemas.openxmlformats.org/officeDocument/2006/relationships/image" Target="../media/image167.png"/><Relationship Id="rId43" Type="http://schemas.openxmlformats.org/officeDocument/2006/relationships/image" Target="../media/image166.png"/><Relationship Id="rId42" Type="http://schemas.openxmlformats.org/officeDocument/2006/relationships/image" Target="../media/image47.png"/><Relationship Id="rId41" Type="http://schemas.openxmlformats.org/officeDocument/2006/relationships/image" Target="../media/image46.png"/><Relationship Id="rId40" Type="http://schemas.openxmlformats.org/officeDocument/2006/relationships/image" Target="../media/image27.png"/><Relationship Id="rId4" Type="http://schemas.openxmlformats.org/officeDocument/2006/relationships/image" Target="../media/image15.png"/><Relationship Id="rId39" Type="http://schemas.openxmlformats.org/officeDocument/2006/relationships/image" Target="../media/image26.png"/><Relationship Id="rId38" Type="http://schemas.openxmlformats.org/officeDocument/2006/relationships/image" Target="../media/image126.png"/><Relationship Id="rId37" Type="http://schemas.openxmlformats.org/officeDocument/2006/relationships/image" Target="../media/image147.png"/><Relationship Id="rId36" Type="http://schemas.openxmlformats.org/officeDocument/2006/relationships/image" Target="../media/image124.png"/><Relationship Id="rId35" Type="http://schemas.openxmlformats.org/officeDocument/2006/relationships/image" Target="../media/image165.png"/><Relationship Id="rId34" Type="http://schemas.openxmlformats.org/officeDocument/2006/relationships/image" Target="../media/image122.png"/><Relationship Id="rId33" Type="http://schemas.openxmlformats.org/officeDocument/2006/relationships/image" Target="../media/image121.png"/><Relationship Id="rId32" Type="http://schemas.openxmlformats.org/officeDocument/2006/relationships/image" Target="../media/image120.png"/><Relationship Id="rId31" Type="http://schemas.openxmlformats.org/officeDocument/2006/relationships/image" Target="../media/image119.png"/><Relationship Id="rId30" Type="http://schemas.openxmlformats.org/officeDocument/2006/relationships/image" Target="../media/image118.png"/><Relationship Id="rId3" Type="http://schemas.openxmlformats.org/officeDocument/2006/relationships/image" Target="../media/image17.png"/><Relationship Id="rId29" Type="http://schemas.openxmlformats.org/officeDocument/2006/relationships/image" Target="../media/image117.png"/><Relationship Id="rId28" Type="http://schemas.openxmlformats.org/officeDocument/2006/relationships/image" Target="../media/image116.png"/><Relationship Id="rId27" Type="http://schemas.openxmlformats.org/officeDocument/2006/relationships/image" Target="../media/image115.png"/><Relationship Id="rId26" Type="http://schemas.openxmlformats.org/officeDocument/2006/relationships/image" Target="../media/image114.png"/><Relationship Id="rId25" Type="http://schemas.openxmlformats.org/officeDocument/2006/relationships/image" Target="../media/image113.png"/><Relationship Id="rId24" Type="http://schemas.openxmlformats.org/officeDocument/2006/relationships/image" Target="../media/image112.png"/><Relationship Id="rId23" Type="http://schemas.openxmlformats.org/officeDocument/2006/relationships/image" Target="../media/image111.png"/><Relationship Id="rId22" Type="http://schemas.openxmlformats.org/officeDocument/2006/relationships/image" Target="../media/image110.png"/><Relationship Id="rId21" Type="http://schemas.openxmlformats.org/officeDocument/2006/relationships/image" Target="../media/image109.png"/><Relationship Id="rId20" Type="http://schemas.openxmlformats.org/officeDocument/2006/relationships/image" Target="../media/image108.png"/><Relationship Id="rId2" Type="http://schemas.openxmlformats.org/officeDocument/2006/relationships/image" Target="../media/image45.png"/><Relationship Id="rId19" Type="http://schemas.openxmlformats.org/officeDocument/2006/relationships/image" Target="../media/image107.png"/><Relationship Id="rId18" Type="http://schemas.openxmlformats.org/officeDocument/2006/relationships/image" Target="../media/image164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163.png"/><Relationship Id="rId10" Type="http://schemas.openxmlformats.org/officeDocument/2006/relationships/image" Target="../media/image98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4" Type="http://schemas.openxmlformats.org/officeDocument/2006/relationships/slideLayout" Target="../slideLayouts/slideLayout2.xml"/><Relationship Id="rId83" Type="http://schemas.openxmlformats.org/officeDocument/2006/relationships/image" Target="../media/image147.png"/><Relationship Id="rId82" Type="http://schemas.openxmlformats.org/officeDocument/2006/relationships/image" Target="../media/image208.png"/><Relationship Id="rId81" Type="http://schemas.openxmlformats.org/officeDocument/2006/relationships/image" Target="../media/image207.png"/><Relationship Id="rId80" Type="http://schemas.openxmlformats.org/officeDocument/2006/relationships/image" Target="../media/image98.png"/><Relationship Id="rId8" Type="http://schemas.openxmlformats.org/officeDocument/2006/relationships/image" Target="../media/image114.png"/><Relationship Id="rId79" Type="http://schemas.openxmlformats.org/officeDocument/2006/relationships/image" Target="../media/image206.png"/><Relationship Id="rId78" Type="http://schemas.openxmlformats.org/officeDocument/2006/relationships/image" Target="../media/image205.png"/><Relationship Id="rId77" Type="http://schemas.openxmlformats.org/officeDocument/2006/relationships/image" Target="../media/image204.png"/><Relationship Id="rId76" Type="http://schemas.openxmlformats.org/officeDocument/2006/relationships/image" Target="../media/image203.png"/><Relationship Id="rId75" Type="http://schemas.openxmlformats.org/officeDocument/2006/relationships/image" Target="../media/image97.png"/><Relationship Id="rId74" Type="http://schemas.openxmlformats.org/officeDocument/2006/relationships/image" Target="../media/image124.png"/><Relationship Id="rId73" Type="http://schemas.openxmlformats.org/officeDocument/2006/relationships/image" Target="../media/image202.png"/><Relationship Id="rId72" Type="http://schemas.openxmlformats.org/officeDocument/2006/relationships/image" Target="../media/image17.png"/><Relationship Id="rId71" Type="http://schemas.openxmlformats.org/officeDocument/2006/relationships/image" Target="../media/image39.png"/><Relationship Id="rId70" Type="http://schemas.openxmlformats.org/officeDocument/2006/relationships/image" Target="../media/image201.png"/><Relationship Id="rId7" Type="http://schemas.openxmlformats.org/officeDocument/2006/relationships/image" Target="../media/image113.png"/><Relationship Id="rId69" Type="http://schemas.openxmlformats.org/officeDocument/2006/relationships/image" Target="../media/image200.png"/><Relationship Id="rId68" Type="http://schemas.openxmlformats.org/officeDocument/2006/relationships/image" Target="../media/image29.png"/><Relationship Id="rId67" Type="http://schemas.openxmlformats.org/officeDocument/2006/relationships/image" Target="../media/image105.png"/><Relationship Id="rId66" Type="http://schemas.openxmlformats.org/officeDocument/2006/relationships/image" Target="../media/image199.png"/><Relationship Id="rId65" Type="http://schemas.openxmlformats.org/officeDocument/2006/relationships/image" Target="../media/image45.png"/><Relationship Id="rId64" Type="http://schemas.openxmlformats.org/officeDocument/2006/relationships/image" Target="../media/image16.png"/><Relationship Id="rId63" Type="http://schemas.openxmlformats.org/officeDocument/2006/relationships/image" Target="../media/image43.png"/><Relationship Id="rId62" Type="http://schemas.openxmlformats.org/officeDocument/2006/relationships/image" Target="../media/image27.png"/><Relationship Id="rId61" Type="http://schemas.openxmlformats.org/officeDocument/2006/relationships/image" Target="../media/image103.png"/><Relationship Id="rId60" Type="http://schemas.openxmlformats.org/officeDocument/2006/relationships/image" Target="../media/image102.png"/><Relationship Id="rId6" Type="http://schemas.openxmlformats.org/officeDocument/2006/relationships/image" Target="../media/image112.png"/><Relationship Id="rId59" Type="http://schemas.openxmlformats.org/officeDocument/2006/relationships/image" Target="../media/image94.png"/><Relationship Id="rId58" Type="http://schemas.openxmlformats.org/officeDocument/2006/relationships/image" Target="../media/image15.png"/><Relationship Id="rId57" Type="http://schemas.openxmlformats.org/officeDocument/2006/relationships/image" Target="../media/image182.png"/><Relationship Id="rId56" Type="http://schemas.openxmlformats.org/officeDocument/2006/relationships/image" Target="../media/image198.png"/><Relationship Id="rId55" Type="http://schemas.openxmlformats.org/officeDocument/2006/relationships/image" Target="../media/image197.png"/><Relationship Id="rId54" Type="http://schemas.openxmlformats.org/officeDocument/2006/relationships/image" Target="../media/image196.png"/><Relationship Id="rId53" Type="http://schemas.openxmlformats.org/officeDocument/2006/relationships/image" Target="../media/image184.png"/><Relationship Id="rId52" Type="http://schemas.openxmlformats.org/officeDocument/2006/relationships/image" Target="../media/image84.png"/><Relationship Id="rId51" Type="http://schemas.openxmlformats.org/officeDocument/2006/relationships/image" Target="../media/image83.png"/><Relationship Id="rId50" Type="http://schemas.openxmlformats.org/officeDocument/2006/relationships/image" Target="../media/image183.png"/><Relationship Id="rId5" Type="http://schemas.openxmlformats.org/officeDocument/2006/relationships/image" Target="../media/image111.png"/><Relationship Id="rId49" Type="http://schemas.openxmlformats.org/officeDocument/2006/relationships/image" Target="../media/image81.png"/><Relationship Id="rId48" Type="http://schemas.openxmlformats.org/officeDocument/2006/relationships/image" Target="../media/image195.png"/><Relationship Id="rId47" Type="http://schemas.openxmlformats.org/officeDocument/2006/relationships/image" Target="../media/image181.png"/><Relationship Id="rId46" Type="http://schemas.openxmlformats.org/officeDocument/2006/relationships/image" Target="../media/image75.png"/><Relationship Id="rId45" Type="http://schemas.openxmlformats.org/officeDocument/2006/relationships/image" Target="../media/image74.png"/><Relationship Id="rId44" Type="http://schemas.openxmlformats.org/officeDocument/2006/relationships/image" Target="../media/image180.png"/><Relationship Id="rId43" Type="http://schemas.openxmlformats.org/officeDocument/2006/relationships/image" Target="../media/image132.png"/><Relationship Id="rId42" Type="http://schemas.openxmlformats.org/officeDocument/2006/relationships/image" Target="../media/image71.png"/><Relationship Id="rId41" Type="http://schemas.openxmlformats.org/officeDocument/2006/relationships/image" Target="../media/image194.png"/><Relationship Id="rId40" Type="http://schemas.openxmlformats.org/officeDocument/2006/relationships/image" Target="../media/image179.png"/><Relationship Id="rId4" Type="http://schemas.openxmlformats.org/officeDocument/2006/relationships/image" Target="../media/image110.png"/><Relationship Id="rId39" Type="http://schemas.openxmlformats.org/officeDocument/2006/relationships/image" Target="../media/image40.png"/><Relationship Id="rId38" Type="http://schemas.openxmlformats.org/officeDocument/2006/relationships/image" Target="../media/image193.png"/><Relationship Id="rId37" Type="http://schemas.openxmlformats.org/officeDocument/2006/relationships/image" Target="../media/image192.png"/><Relationship Id="rId36" Type="http://schemas.openxmlformats.org/officeDocument/2006/relationships/image" Target="../media/image28.png"/><Relationship Id="rId35" Type="http://schemas.openxmlformats.org/officeDocument/2006/relationships/image" Target="../media/image172.png"/><Relationship Id="rId34" Type="http://schemas.openxmlformats.org/officeDocument/2006/relationships/image" Target="../media/image60.png"/><Relationship Id="rId33" Type="http://schemas.openxmlformats.org/officeDocument/2006/relationships/image" Target="../media/image171.png"/><Relationship Id="rId32" Type="http://schemas.openxmlformats.org/officeDocument/2006/relationships/image" Target="../media/image58.png"/><Relationship Id="rId31" Type="http://schemas.openxmlformats.org/officeDocument/2006/relationships/image" Target="../media/image57.png"/><Relationship Id="rId30" Type="http://schemas.openxmlformats.org/officeDocument/2006/relationships/image" Target="../media/image170.png"/><Relationship Id="rId3" Type="http://schemas.openxmlformats.org/officeDocument/2006/relationships/image" Target="../media/image109.png"/><Relationship Id="rId29" Type="http://schemas.openxmlformats.org/officeDocument/2006/relationships/image" Target="../media/image169.png"/><Relationship Id="rId28" Type="http://schemas.openxmlformats.org/officeDocument/2006/relationships/image" Target="../media/image54.png"/><Relationship Id="rId27" Type="http://schemas.openxmlformats.org/officeDocument/2006/relationships/image" Target="../media/image191.png"/><Relationship Id="rId26" Type="http://schemas.openxmlformats.org/officeDocument/2006/relationships/image" Target="../media/image44.png"/><Relationship Id="rId25" Type="http://schemas.openxmlformats.org/officeDocument/2006/relationships/image" Target="../media/image42.png"/><Relationship Id="rId24" Type="http://schemas.openxmlformats.org/officeDocument/2006/relationships/image" Target="../media/image168.png"/><Relationship Id="rId23" Type="http://schemas.openxmlformats.org/officeDocument/2006/relationships/image" Target="../media/image51.png"/><Relationship Id="rId22" Type="http://schemas.openxmlformats.org/officeDocument/2006/relationships/image" Target="../media/image50.png"/><Relationship Id="rId21" Type="http://schemas.openxmlformats.org/officeDocument/2006/relationships/image" Target="../media/image167.png"/><Relationship Id="rId20" Type="http://schemas.openxmlformats.org/officeDocument/2006/relationships/image" Target="../media/image166.png"/><Relationship Id="rId2" Type="http://schemas.openxmlformats.org/officeDocument/2006/relationships/image" Target="../media/image108.png"/><Relationship Id="rId19" Type="http://schemas.openxmlformats.org/officeDocument/2006/relationships/image" Target="../media/image47.png"/><Relationship Id="rId18" Type="http://schemas.openxmlformats.org/officeDocument/2006/relationships/image" Target="../media/image190.png"/><Relationship Id="rId17" Type="http://schemas.openxmlformats.org/officeDocument/2006/relationships/image" Target="../media/image26.png"/><Relationship Id="rId16" Type="http://schemas.openxmlformats.org/officeDocument/2006/relationships/image" Target="../media/image122.png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760320" y="4149081"/>
            <a:ext cx="4824536" cy="178365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dirty="0"/>
              <a:t>Ngoc-Tu Nguyen, PhD</a:t>
            </a:r>
            <a:endParaRPr lang="en-GB" altLang="en-US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1"/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760321" y="3717032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0" y="76200"/>
            <a:ext cx="7344816" cy="792163"/>
          </a:xfrm>
        </p:spPr>
        <p:txBody>
          <a:bodyPr/>
          <a:lstStyle/>
          <a:p>
            <a:r>
              <a:rPr lang="en-US" dirty="0"/>
              <a:t>NT101-Network Security</a:t>
            </a: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09600" y="870102"/>
            <a:ext cx="10668000" cy="151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 kern="0">
                <a:solidFill>
                  <a:srgbClr val="000000"/>
                </a:solidFill>
                <a:latin typeface="Arial" panose="020B0604020202020204"/>
                <a:ea typeface="SimSun" panose="02010600030101010101" pitchFamily="2" charset="-122"/>
              </a:rPr>
              <a:t>Week 03 </a:t>
            </a:r>
            <a:r>
              <a:rPr lang="en-US" sz="4000" spc="-5">
                <a:cs typeface="Arial" panose="020B0604020202020204"/>
              </a:rPr>
              <a:t>Computer Networking: a review</a:t>
            </a:r>
            <a:endParaRPr lang="en-US" altLang="zh-CN" sz="4000" kern="0" dirty="0">
              <a:solidFill>
                <a:srgbClr val="000000"/>
              </a:solidFill>
              <a:latin typeface="Arial" panose="020B0604020202020204"/>
              <a:ea typeface="SimSun" panose="02010600030101010101" pitchFamily="2" charset="-122"/>
            </a:endParaRPr>
          </a:p>
        </p:txBody>
      </p:sp>
      <p:sp>
        <p:nvSpPr>
          <p:cNvPr id="7" name="object 14"/>
          <p:cNvSpPr/>
          <p:nvPr/>
        </p:nvSpPr>
        <p:spPr>
          <a:xfrm>
            <a:off x="7772400" y="2133602"/>
            <a:ext cx="3810000" cy="4229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9074" y="3553078"/>
            <a:ext cx="987425" cy="669925"/>
          </a:xfrm>
          <a:custGeom>
            <a:avLst/>
            <a:gdLst/>
            <a:ahLst/>
            <a:cxnLst/>
            <a:rect l="l" t="t" r="r" b="b"/>
            <a:pathLst>
              <a:path w="987425" h="669925">
                <a:moveTo>
                  <a:pt x="0" y="0"/>
                </a:moveTo>
                <a:lnTo>
                  <a:pt x="986998" y="0"/>
                </a:lnTo>
                <a:lnTo>
                  <a:pt x="986998" y="669621"/>
                </a:lnTo>
                <a:lnTo>
                  <a:pt x="0" y="669621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89635"/>
            <a:ext cx="9267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 </a:t>
            </a:r>
            <a:r>
              <a:rPr sz="5400" b="0" spc="-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closer look </a:t>
            </a:r>
            <a:r>
              <a:rPr sz="5400" b="0" spc="-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at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54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structure</a:t>
            </a:r>
            <a:endParaRPr sz="5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638" y="1813703"/>
            <a:ext cx="5502910" cy="274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2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 edge: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5095">
              <a:lnSpc>
                <a:spcPct val="100000"/>
              </a:lnSpc>
              <a:spcBef>
                <a:spcPts val="665"/>
              </a:spcBef>
            </a:pPr>
            <a:r>
              <a:rPr sz="2800" dirty="0">
                <a:solidFill>
                  <a:srgbClr val="0000A3"/>
                </a:solidFill>
                <a:latin typeface="Wingdings" panose="05000000000000000000"/>
                <a:cs typeface="Wingdings" panose="05000000000000000000"/>
              </a:rPr>
              <a:t></a:t>
            </a:r>
            <a:r>
              <a:rPr sz="2800" dirty="0">
                <a:solidFill>
                  <a:srgbClr val="0000A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hosts: clients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1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servers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5095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solidFill>
                  <a:srgbClr val="0000A3"/>
                </a:solidFill>
                <a:latin typeface="Wingdings" panose="05000000000000000000"/>
                <a:cs typeface="Wingdings" panose="05000000000000000000"/>
              </a:rPr>
              <a:t></a:t>
            </a:r>
            <a:r>
              <a:rPr sz="2800" dirty="0">
                <a:solidFill>
                  <a:srgbClr val="0000A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servers often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1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centers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0795">
              <a:lnSpc>
                <a:spcPct val="100000"/>
              </a:lnSpc>
              <a:spcBef>
                <a:spcPts val="1740"/>
              </a:spcBef>
            </a:pPr>
            <a:r>
              <a:rPr sz="32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Access </a:t>
            </a:r>
            <a:r>
              <a:rPr sz="32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networks, physical</a:t>
            </a:r>
            <a:r>
              <a:rPr sz="3200" spc="-2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media: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4300">
              <a:lnSpc>
                <a:spcPct val="100000"/>
              </a:lnSpc>
              <a:spcBef>
                <a:spcPts val="660"/>
              </a:spcBef>
            </a:pPr>
            <a:r>
              <a:rPr sz="2800" spc="5" dirty="0">
                <a:solidFill>
                  <a:srgbClr val="0000A3"/>
                </a:solidFill>
                <a:latin typeface="Wingdings" panose="05000000000000000000"/>
                <a:cs typeface="Wingdings" panose="05000000000000000000"/>
              </a:rPr>
              <a:t>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wired,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wireless communication </a:t>
            </a:r>
            <a:r>
              <a:rPr sz="2800" spc="-310" dirty="0">
                <a:latin typeface="Calibri" panose="020F0502020204030204"/>
                <a:cs typeface="Calibri" panose="020F0502020204030204"/>
              </a:rPr>
              <a:t>links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463" y="4753355"/>
            <a:ext cx="3670935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32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core: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46075" indent="-208915">
              <a:lnSpc>
                <a:spcPts val="3335"/>
              </a:lnSpc>
              <a:spcBef>
                <a:spcPts val="60"/>
              </a:spcBef>
              <a:buClr>
                <a:srgbClr val="000099"/>
              </a:buClr>
              <a:buSzPct val="96000"/>
              <a:buFont typeface="Wingdings" panose="05000000000000000000"/>
              <a:buChar char=""/>
              <a:tabLst>
                <a:tab pos="346075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interconnected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routers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6075" indent="-208915">
              <a:lnSpc>
                <a:spcPts val="3335"/>
              </a:lnSpc>
              <a:buClr>
                <a:srgbClr val="000099"/>
              </a:buClr>
              <a:buSzPct val="96000"/>
              <a:buFont typeface="Wingdings" panose="05000000000000000000"/>
              <a:buChar char=""/>
              <a:tabLst>
                <a:tab pos="34607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58013" y="1510284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9574" y="4174235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</a:t>
            </a:r>
            <a:r>
              <a:rPr sz="1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5648" y="5762244"/>
            <a:ext cx="102616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409575">
              <a:lnSpc>
                <a:spcPts val="153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1400" dirty="0">
                <a:latin typeface="Calibri" panose="020F0502020204030204"/>
                <a:cs typeface="Calibri" panose="020F0502020204030204"/>
              </a:rPr>
              <a:t>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95614" y="4484144"/>
            <a:ext cx="233045" cy="18415"/>
          </a:xfrm>
          <a:custGeom>
            <a:avLst/>
            <a:gdLst/>
            <a:ahLst/>
            <a:cxnLst/>
            <a:rect l="l" t="t" r="r" b="b"/>
            <a:pathLst>
              <a:path w="233045" h="18414">
                <a:moveTo>
                  <a:pt x="-22225" y="9123"/>
                </a:moveTo>
                <a:lnTo>
                  <a:pt x="254767" y="9123"/>
                </a:lnTo>
              </a:path>
            </a:pathLst>
          </a:custGeom>
          <a:ln w="6269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91361" y="458476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796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36055" y="4054088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506808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78461" y="4130174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1" y="519423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21268" y="3693841"/>
            <a:ext cx="201295" cy="16510"/>
          </a:xfrm>
          <a:custGeom>
            <a:avLst/>
            <a:gdLst/>
            <a:ahLst/>
            <a:cxnLst/>
            <a:rect l="l" t="t" r="r" b="b"/>
            <a:pathLst>
              <a:path w="201295" h="16510">
                <a:moveTo>
                  <a:pt x="-22225" y="8198"/>
                </a:moveTo>
                <a:lnTo>
                  <a:pt x="223380" y="8198"/>
                </a:lnTo>
              </a:path>
            </a:pathLst>
          </a:custGeom>
          <a:ln w="6084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17588" y="3784253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834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88764" y="3307421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455385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065937" y="3375786"/>
            <a:ext cx="0" cy="466725"/>
          </a:xfrm>
          <a:custGeom>
            <a:avLst/>
            <a:gdLst/>
            <a:ahLst/>
            <a:cxnLst/>
            <a:rect l="l" t="t" r="r" b="b"/>
            <a:pathLst>
              <a:path h="466725">
                <a:moveTo>
                  <a:pt x="0" y="0"/>
                </a:moveTo>
                <a:lnTo>
                  <a:pt x="1" y="466720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505941" y="1845564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na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38729" y="1845564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79068" y="3677907"/>
            <a:ext cx="306070" cy="198120"/>
          </a:xfrm>
          <a:custGeom>
            <a:avLst/>
            <a:gdLst/>
            <a:ahLst/>
            <a:cxnLst/>
            <a:rect l="l" t="t" r="r" b="b"/>
            <a:pathLst>
              <a:path w="306070" h="198120">
                <a:moveTo>
                  <a:pt x="0" y="0"/>
                </a:moveTo>
                <a:lnTo>
                  <a:pt x="305748" y="0"/>
                </a:lnTo>
                <a:lnTo>
                  <a:pt x="305748" y="197846"/>
                </a:lnTo>
                <a:lnTo>
                  <a:pt x="0" y="197846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844901" y="3442716"/>
            <a:ext cx="8705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75843" y="4684776"/>
            <a:ext cx="140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1100" dirty="0">
                <a:latin typeface="Calibri" panose="020F0502020204030204"/>
                <a:cs typeface="Calibri" panose="020F0502020204030204"/>
              </a:rPr>
              <a:t>r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41757" y="4223004"/>
            <a:ext cx="486409" cy="6324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19710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latin typeface="Calibri" panose="020F0502020204030204"/>
                <a:cs typeface="Calibri" panose="020F0502020204030204"/>
              </a:rPr>
              <a:t>co  </a:t>
            </a: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r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44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570774" y="3594895"/>
            <a:ext cx="0" cy="485775"/>
          </a:xfrm>
          <a:custGeom>
            <a:avLst/>
            <a:gdLst/>
            <a:ahLst/>
            <a:cxnLst/>
            <a:rect l="l" t="t" r="r" b="b"/>
            <a:pathLst>
              <a:path h="485775">
                <a:moveTo>
                  <a:pt x="1" y="48574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895195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219614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33069" y="350767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1" y="54029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100635" y="2268312"/>
            <a:ext cx="4445" cy="518795"/>
          </a:xfrm>
          <a:custGeom>
            <a:avLst/>
            <a:gdLst/>
            <a:ahLst/>
            <a:cxnLst/>
            <a:rect l="l" t="t" r="r" b="b"/>
            <a:pathLst>
              <a:path w="4445" h="518794">
                <a:moveTo>
                  <a:pt x="397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142164" y="2718967"/>
            <a:ext cx="574675" cy="27940"/>
          </a:xfrm>
          <a:custGeom>
            <a:avLst/>
            <a:gdLst/>
            <a:ahLst/>
            <a:cxnLst/>
            <a:rect l="l" t="t" r="r" b="b"/>
            <a:pathLst>
              <a:path w="574675" h="27939">
                <a:moveTo>
                  <a:pt x="574283" y="0"/>
                </a:moveTo>
                <a:lnTo>
                  <a:pt x="0" y="278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44554" y="4047455"/>
            <a:ext cx="969644" cy="3175"/>
          </a:xfrm>
          <a:custGeom>
            <a:avLst/>
            <a:gdLst/>
            <a:ahLst/>
            <a:cxnLst/>
            <a:rect l="l" t="t" r="r" b="b"/>
            <a:pathLst>
              <a:path w="969645" h="3175">
                <a:moveTo>
                  <a:pt x="0" y="3175"/>
                </a:moveTo>
                <a:lnTo>
                  <a:pt x="969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09571" y="1917025"/>
            <a:ext cx="136840" cy="328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467420" y="2598195"/>
            <a:ext cx="437001" cy="138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462361" y="2598195"/>
            <a:ext cx="442060" cy="173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604914" y="2445541"/>
            <a:ext cx="361444" cy="2176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673751" y="2444163"/>
            <a:ext cx="298168" cy="2146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606562" y="2443848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605588" y="2596902"/>
            <a:ext cx="304191" cy="62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890512" y="2474238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605976" y="2605247"/>
            <a:ext cx="290960" cy="620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601108" y="2671540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1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602947" y="2672329"/>
            <a:ext cx="95324" cy="350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610037" y="2685962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30">
                <a:moveTo>
                  <a:pt x="9847" y="0"/>
                </a:moveTo>
                <a:lnTo>
                  <a:pt x="0" y="4958"/>
                </a:lnTo>
                <a:lnTo>
                  <a:pt x="24028" y="11268"/>
                </a:lnTo>
                <a:lnTo>
                  <a:pt x="33875" y="5634"/>
                </a:lnTo>
                <a:lnTo>
                  <a:pt x="98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608855" y="2691146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6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637874" y="2693173"/>
            <a:ext cx="34290" cy="12065"/>
          </a:xfrm>
          <a:custGeom>
            <a:avLst/>
            <a:gdLst/>
            <a:ahLst/>
            <a:cxnLst/>
            <a:rect l="l" t="t" r="r" b="b"/>
            <a:pathLst>
              <a:path w="34290" h="12064">
                <a:moveTo>
                  <a:pt x="9323" y="0"/>
                </a:moveTo>
                <a:lnTo>
                  <a:pt x="0" y="5184"/>
                </a:lnTo>
                <a:lnTo>
                  <a:pt x="24028" y="11493"/>
                </a:lnTo>
                <a:lnTo>
                  <a:pt x="33875" y="5859"/>
                </a:lnTo>
                <a:lnTo>
                  <a:pt x="93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636691" y="2698582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6" y="0"/>
                </a:moveTo>
                <a:lnTo>
                  <a:pt x="0" y="1014"/>
                </a:lnTo>
                <a:lnTo>
                  <a:pt x="23634" y="7099"/>
                </a:lnTo>
                <a:lnTo>
                  <a:pt x="25473" y="5972"/>
                </a:lnTo>
                <a:lnTo>
                  <a:pt x="1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770154" y="2677050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64976" y="2683507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3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465170" y="2669965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82" y="0"/>
                </a:moveTo>
                <a:lnTo>
                  <a:pt x="0" y="14653"/>
                </a:lnTo>
                <a:lnTo>
                  <a:pt x="2929" y="14958"/>
                </a:lnTo>
                <a:lnTo>
                  <a:pt x="3310" y="1017"/>
                </a:lnTo>
                <a:lnTo>
                  <a:pt x="3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465366" y="2609026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474908" y="2673115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6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2" y="66596"/>
                </a:lnTo>
                <a:lnTo>
                  <a:pt x="41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764701" y="2668075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831666" y="2392289"/>
            <a:ext cx="92771" cy="4054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499538" y="2116957"/>
            <a:ext cx="849311" cy="1682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512341" y="3600691"/>
            <a:ext cx="286554" cy="90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508552" y="3600691"/>
            <a:ext cx="290343" cy="1284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600625" y="3484535"/>
            <a:ext cx="240289" cy="1654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647402" y="3484700"/>
            <a:ext cx="195516" cy="1607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603343" y="3484464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6" y="0"/>
                </a:moveTo>
                <a:lnTo>
                  <a:pt x="0" y="119213"/>
                </a:lnTo>
                <a:lnTo>
                  <a:pt x="8813" y="120745"/>
                </a:lnTo>
                <a:lnTo>
                  <a:pt x="54275" y="3253"/>
                </a:lnTo>
                <a:lnTo>
                  <a:pt x="4476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602706" y="3599078"/>
            <a:ext cx="199466" cy="470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789538" y="3507221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1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602961" y="3605326"/>
            <a:ext cx="190792" cy="464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599768" y="3654968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600974" y="3655560"/>
            <a:ext cx="62508" cy="262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605623" y="3665770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457" y="0"/>
                </a:moveTo>
                <a:lnTo>
                  <a:pt x="0" y="3712"/>
                </a:lnTo>
                <a:lnTo>
                  <a:pt x="15756" y="8437"/>
                </a:lnTo>
                <a:lnTo>
                  <a:pt x="22213" y="4218"/>
                </a:lnTo>
                <a:lnTo>
                  <a:pt x="645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604848" y="3669651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3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623877" y="3671170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112" y="0"/>
                </a:moveTo>
                <a:lnTo>
                  <a:pt x="0" y="3881"/>
                </a:lnTo>
                <a:lnTo>
                  <a:pt x="15755" y="8606"/>
                </a:lnTo>
                <a:lnTo>
                  <a:pt x="22213" y="4387"/>
                </a:lnTo>
                <a:lnTo>
                  <a:pt x="61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623102" y="3675219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2" y="0"/>
                </a:moveTo>
                <a:lnTo>
                  <a:pt x="0" y="759"/>
                </a:lnTo>
                <a:lnTo>
                  <a:pt x="15496" y="5316"/>
                </a:lnTo>
                <a:lnTo>
                  <a:pt x="16703" y="4471"/>
                </a:lnTo>
                <a:lnTo>
                  <a:pt x="103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710616" y="3659096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7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510502" y="3663931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4" y="0"/>
                </a:lnTo>
                <a:lnTo>
                  <a:pt x="0" y="1836"/>
                </a:lnTo>
                <a:lnTo>
                  <a:pt x="200386" y="55302"/>
                </a:lnTo>
                <a:lnTo>
                  <a:pt x="200624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510629" y="3653790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51" y="0"/>
                </a:moveTo>
                <a:lnTo>
                  <a:pt x="0" y="10972"/>
                </a:lnTo>
                <a:lnTo>
                  <a:pt x="1920" y="11201"/>
                </a:lnTo>
                <a:lnTo>
                  <a:pt x="2171" y="762"/>
                </a:lnTo>
                <a:lnTo>
                  <a:pt x="25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510757" y="3608156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2"/>
                </a:lnTo>
                <a:lnTo>
                  <a:pt x="2378" y="46341"/>
                </a:lnTo>
                <a:lnTo>
                  <a:pt x="93225" y="1376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517015" y="3656148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5" y="0"/>
                </a:moveTo>
                <a:lnTo>
                  <a:pt x="450" y="0"/>
                </a:lnTo>
                <a:lnTo>
                  <a:pt x="0" y="1765"/>
                </a:lnTo>
                <a:lnTo>
                  <a:pt x="190055" y="53179"/>
                </a:lnTo>
                <a:lnTo>
                  <a:pt x="190281" y="49870"/>
                </a:lnTo>
                <a:lnTo>
                  <a:pt x="27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707041" y="3652375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6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991995" y="3567143"/>
            <a:ext cx="359260" cy="3420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145217" y="3599942"/>
            <a:ext cx="169400" cy="1567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903198" y="3385017"/>
            <a:ext cx="189577" cy="3370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297617" y="5273950"/>
            <a:ext cx="166747" cy="31619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364541" y="5306663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67202" y="0"/>
                </a:moveTo>
                <a:lnTo>
                  <a:pt x="4643" y="0"/>
                </a:lnTo>
                <a:lnTo>
                  <a:pt x="0" y="4643"/>
                </a:lnTo>
                <a:lnTo>
                  <a:pt x="0" y="16097"/>
                </a:lnTo>
                <a:lnTo>
                  <a:pt x="4643" y="20740"/>
                </a:lnTo>
                <a:lnTo>
                  <a:pt x="67202" y="20740"/>
                </a:lnTo>
                <a:lnTo>
                  <a:pt x="71845" y="16097"/>
                </a:lnTo>
                <a:lnTo>
                  <a:pt x="71845" y="4643"/>
                </a:lnTo>
                <a:lnTo>
                  <a:pt x="67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365736" y="5308823"/>
            <a:ext cx="69355" cy="164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364492" y="5351433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4" y="0"/>
                </a:moveTo>
                <a:lnTo>
                  <a:pt x="4141" y="0"/>
                </a:lnTo>
                <a:lnTo>
                  <a:pt x="0" y="4141"/>
                </a:lnTo>
                <a:lnTo>
                  <a:pt x="0" y="14359"/>
                </a:lnTo>
                <a:lnTo>
                  <a:pt x="4141" y="18501"/>
                </a:lnTo>
                <a:lnTo>
                  <a:pt x="67704" y="18501"/>
                </a:lnTo>
                <a:lnTo>
                  <a:pt x="71846" y="14359"/>
                </a:lnTo>
                <a:lnTo>
                  <a:pt x="71846" y="4141"/>
                </a:lnTo>
                <a:lnTo>
                  <a:pt x="67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365788" y="5353695"/>
            <a:ext cx="69354" cy="142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363299" y="5442066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6" y="0"/>
                </a:moveTo>
                <a:lnTo>
                  <a:pt x="4163" y="0"/>
                </a:lnTo>
                <a:lnTo>
                  <a:pt x="0" y="4164"/>
                </a:lnTo>
                <a:lnTo>
                  <a:pt x="0" y="14436"/>
                </a:lnTo>
                <a:lnTo>
                  <a:pt x="4163" y="18600"/>
                </a:lnTo>
                <a:lnTo>
                  <a:pt x="67706" y="18600"/>
                </a:lnTo>
                <a:lnTo>
                  <a:pt x="71869" y="14436"/>
                </a:lnTo>
                <a:lnTo>
                  <a:pt x="71869" y="4164"/>
                </a:lnTo>
                <a:lnTo>
                  <a:pt x="6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364496" y="5442066"/>
            <a:ext cx="69373" cy="163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363297" y="5398358"/>
            <a:ext cx="73660" cy="19050"/>
          </a:xfrm>
          <a:custGeom>
            <a:avLst/>
            <a:gdLst/>
            <a:ahLst/>
            <a:cxnLst/>
            <a:rect l="l" t="t" r="r" b="b"/>
            <a:pathLst>
              <a:path w="73659" h="19050">
                <a:moveTo>
                  <a:pt x="68926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59"/>
                </a:lnTo>
                <a:lnTo>
                  <a:pt x="4142" y="18502"/>
                </a:lnTo>
                <a:lnTo>
                  <a:pt x="68926" y="18502"/>
                </a:lnTo>
                <a:lnTo>
                  <a:pt x="73068" y="14359"/>
                </a:lnTo>
                <a:lnTo>
                  <a:pt x="73068" y="4141"/>
                </a:lnTo>
                <a:lnTo>
                  <a:pt x="6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364496" y="5273950"/>
            <a:ext cx="71869" cy="3155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430792" y="5269188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031"/>
                </a:lnTo>
              </a:path>
            </a:pathLst>
          </a:custGeom>
          <a:ln w="182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434647" y="5308607"/>
            <a:ext cx="30713" cy="7456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0459890" y="5575235"/>
            <a:ext cx="6350" cy="13335"/>
          </a:xfrm>
          <a:custGeom>
            <a:avLst/>
            <a:gdLst/>
            <a:ahLst/>
            <a:cxnLst/>
            <a:rect l="l" t="t" r="r" b="b"/>
            <a:pathLst>
              <a:path w="6350" h="13335">
                <a:moveTo>
                  <a:pt x="4824" y="0"/>
                </a:moveTo>
                <a:lnTo>
                  <a:pt x="1390" y="0"/>
                </a:lnTo>
                <a:lnTo>
                  <a:pt x="0" y="2936"/>
                </a:lnTo>
                <a:lnTo>
                  <a:pt x="0" y="10180"/>
                </a:lnTo>
                <a:lnTo>
                  <a:pt x="1390" y="13116"/>
                </a:lnTo>
                <a:lnTo>
                  <a:pt x="4824" y="13116"/>
                </a:lnTo>
                <a:lnTo>
                  <a:pt x="6216" y="10180"/>
                </a:lnTo>
                <a:lnTo>
                  <a:pt x="6216" y="2936"/>
                </a:lnTo>
                <a:lnTo>
                  <a:pt x="482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433402" y="5575649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7"/>
                </a:lnTo>
                <a:lnTo>
                  <a:pt x="199" y="27615"/>
                </a:lnTo>
                <a:lnTo>
                  <a:pt x="30466" y="12657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288913" y="5594427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>
                <a:moveTo>
                  <a:pt x="0" y="0"/>
                </a:moveTo>
                <a:lnTo>
                  <a:pt x="148718" y="0"/>
                </a:lnTo>
              </a:path>
            </a:pathLst>
          </a:custGeom>
          <a:ln w="20712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288913" y="5584071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297617" y="5589456"/>
            <a:ext cx="132552" cy="109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297618" y="5589456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309928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332311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353325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0409156" y="5468363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0409156" y="5463601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980855" y="4900161"/>
            <a:ext cx="345629" cy="3203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128262" y="4930875"/>
            <a:ext cx="162972" cy="146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218558" y="6036283"/>
            <a:ext cx="253373" cy="804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214740" y="6036283"/>
            <a:ext cx="257191" cy="12832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295834" y="5918731"/>
            <a:ext cx="213568" cy="16657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298789" y="5918624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3" y="121649"/>
                </a:lnTo>
                <a:lnTo>
                  <a:pt x="47990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337745" y="5918860"/>
            <a:ext cx="172878" cy="1619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298226" y="6034095"/>
            <a:ext cx="176369" cy="4740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463425" y="5941552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1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3"/>
                </a:lnTo>
                <a:lnTo>
                  <a:pt x="4844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9298451" y="6040391"/>
            <a:ext cx="168699" cy="4680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295628" y="609040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5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296694" y="6091001"/>
            <a:ext cx="55270" cy="2643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300805" y="6101288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709" y="0"/>
                </a:moveTo>
                <a:lnTo>
                  <a:pt x="0" y="3740"/>
                </a:lnTo>
                <a:lnTo>
                  <a:pt x="13931" y="8500"/>
                </a:lnTo>
                <a:lnTo>
                  <a:pt x="19641" y="4250"/>
                </a:lnTo>
                <a:lnTo>
                  <a:pt x="57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300121" y="610519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2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316944" y="6106728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405" y="0"/>
                </a:moveTo>
                <a:lnTo>
                  <a:pt x="0" y="3910"/>
                </a:lnTo>
                <a:lnTo>
                  <a:pt x="13931" y="8671"/>
                </a:lnTo>
                <a:lnTo>
                  <a:pt x="19640" y="4420"/>
                </a:lnTo>
                <a:lnTo>
                  <a:pt x="540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316260" y="611080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393641" y="6094564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3" y="0"/>
                </a:moveTo>
                <a:lnTo>
                  <a:pt x="210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216698" y="6099435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6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216811" y="6089219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22" y="0"/>
                </a:moveTo>
                <a:lnTo>
                  <a:pt x="0" y="11055"/>
                </a:lnTo>
                <a:lnTo>
                  <a:pt x="1697" y="11286"/>
                </a:lnTo>
                <a:lnTo>
                  <a:pt x="1920" y="767"/>
                </a:lnTo>
                <a:lnTo>
                  <a:pt x="2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216925" y="6043243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3" y="46687"/>
                </a:lnTo>
                <a:lnTo>
                  <a:pt x="82430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222458" y="6091594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7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390480" y="6087792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2" y="0"/>
                </a:moveTo>
                <a:lnTo>
                  <a:pt x="0" y="53637"/>
                </a:lnTo>
                <a:lnTo>
                  <a:pt x="162" y="55479"/>
                </a:lnTo>
                <a:lnTo>
                  <a:pt x="975" y="55479"/>
                </a:lnTo>
                <a:lnTo>
                  <a:pt x="68653" y="3453"/>
                </a:lnTo>
                <a:lnTo>
                  <a:pt x="685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153909" y="5504657"/>
            <a:ext cx="345629" cy="3203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301317" y="5535371"/>
            <a:ext cx="162972" cy="146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552134" y="5526129"/>
            <a:ext cx="345629" cy="3203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699541" y="5556844"/>
            <a:ext cx="162972" cy="146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551723" y="5945340"/>
            <a:ext cx="260788" cy="827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548581" y="5945340"/>
            <a:ext cx="263930" cy="10728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631794" y="5848561"/>
            <a:ext cx="219540" cy="13880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634697" y="5849315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674793" y="5849510"/>
            <a:ext cx="177937" cy="13329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634115" y="5944368"/>
            <a:ext cx="181532" cy="3901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04149" y="5868189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634349" y="5949551"/>
            <a:ext cx="173636" cy="3853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631443" y="5990721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7" y="0"/>
                </a:moveTo>
                <a:lnTo>
                  <a:pt x="0" y="12806"/>
                </a:lnTo>
                <a:lnTo>
                  <a:pt x="36827" y="22882"/>
                </a:lnTo>
                <a:lnTo>
                  <a:pt x="58924" y="8677"/>
                </a:lnTo>
                <a:lnTo>
                  <a:pt x="2295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632539" y="5991211"/>
            <a:ext cx="56888" cy="2176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636769" y="5999679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877" y="0"/>
                </a:moveTo>
                <a:lnTo>
                  <a:pt x="0" y="3079"/>
                </a:lnTo>
                <a:lnTo>
                  <a:pt x="14339" y="6998"/>
                </a:lnTo>
                <a:lnTo>
                  <a:pt x="20215" y="3498"/>
                </a:lnTo>
                <a:lnTo>
                  <a:pt x="587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636065" y="6002897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41" y="0"/>
                </a:moveTo>
                <a:lnTo>
                  <a:pt x="0" y="629"/>
                </a:lnTo>
                <a:lnTo>
                  <a:pt x="14104" y="4409"/>
                </a:lnTo>
                <a:lnTo>
                  <a:pt x="15201" y="3709"/>
                </a:lnTo>
                <a:lnTo>
                  <a:pt x="94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653382" y="6004157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562" y="0"/>
                </a:moveTo>
                <a:lnTo>
                  <a:pt x="0" y="3219"/>
                </a:lnTo>
                <a:lnTo>
                  <a:pt x="14338" y="7138"/>
                </a:lnTo>
                <a:lnTo>
                  <a:pt x="20215" y="3638"/>
                </a:lnTo>
                <a:lnTo>
                  <a:pt x="556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652678" y="600751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3" y="4409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732325" y="5994144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5"/>
                </a:lnTo>
                <a:lnTo>
                  <a:pt x="71144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550204" y="5998154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3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550320" y="5989744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7" y="0"/>
                </a:moveTo>
                <a:lnTo>
                  <a:pt x="0" y="9100"/>
                </a:lnTo>
                <a:lnTo>
                  <a:pt x="1747" y="9289"/>
                </a:lnTo>
                <a:lnTo>
                  <a:pt x="1976" y="631"/>
                </a:lnTo>
                <a:lnTo>
                  <a:pt x="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550435" y="5951899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5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556131" y="5991700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1" y="0"/>
                </a:moveTo>
                <a:lnTo>
                  <a:pt x="410" y="0"/>
                </a:lnTo>
                <a:lnTo>
                  <a:pt x="0" y="1464"/>
                </a:lnTo>
                <a:lnTo>
                  <a:pt x="172966" y="44104"/>
                </a:lnTo>
                <a:lnTo>
                  <a:pt x="173170" y="41358"/>
                </a:lnTo>
                <a:lnTo>
                  <a:pt x="24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729071" y="598857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2"/>
                </a:lnTo>
                <a:lnTo>
                  <a:pt x="166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026299" y="5636387"/>
            <a:ext cx="161343" cy="33350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026299" y="567439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026299" y="567439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091053" y="5670891"/>
            <a:ext cx="69850" cy="22225"/>
          </a:xfrm>
          <a:custGeom>
            <a:avLst/>
            <a:gdLst/>
            <a:ahLst/>
            <a:cxnLst/>
            <a:rect l="l" t="t" r="r" b="b"/>
            <a:pathLst>
              <a:path w="69850" h="22225">
                <a:moveTo>
                  <a:pt x="64618" y="0"/>
                </a:moveTo>
                <a:lnTo>
                  <a:pt x="4897" y="0"/>
                </a:lnTo>
                <a:lnTo>
                  <a:pt x="0" y="4897"/>
                </a:lnTo>
                <a:lnTo>
                  <a:pt x="0" y="16979"/>
                </a:lnTo>
                <a:lnTo>
                  <a:pt x="4897" y="21876"/>
                </a:lnTo>
                <a:lnTo>
                  <a:pt x="64618" y="21876"/>
                </a:lnTo>
                <a:lnTo>
                  <a:pt x="69517" y="16979"/>
                </a:lnTo>
                <a:lnTo>
                  <a:pt x="69517" y="4897"/>
                </a:lnTo>
                <a:lnTo>
                  <a:pt x="64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092210" y="5673169"/>
            <a:ext cx="67106" cy="1731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027501" y="5722749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027501" y="5722749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091004" y="5718109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5"/>
                </a:lnTo>
                <a:lnTo>
                  <a:pt x="65148" y="19515"/>
                </a:lnTo>
                <a:lnTo>
                  <a:pt x="69517" y="15146"/>
                </a:lnTo>
                <a:lnTo>
                  <a:pt x="69517" y="4368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092259" y="5720496"/>
            <a:ext cx="67106" cy="1502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027501" y="5771100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027501" y="5771100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028704" y="581493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028704" y="581493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089850" y="5813707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9" y="0"/>
                </a:moveTo>
                <a:lnTo>
                  <a:pt x="4391" y="0"/>
                </a:lnTo>
                <a:lnTo>
                  <a:pt x="0" y="4391"/>
                </a:lnTo>
                <a:lnTo>
                  <a:pt x="0" y="15226"/>
                </a:lnTo>
                <a:lnTo>
                  <a:pt x="4391" y="19618"/>
                </a:lnTo>
                <a:lnTo>
                  <a:pt x="65149" y="19618"/>
                </a:lnTo>
                <a:lnTo>
                  <a:pt x="69541" y="15226"/>
                </a:lnTo>
                <a:lnTo>
                  <a:pt x="69541" y="4391"/>
                </a:lnTo>
                <a:lnTo>
                  <a:pt x="65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091009" y="5813707"/>
            <a:ext cx="67125" cy="1724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089849" y="5767605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66330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4"/>
                </a:lnTo>
                <a:lnTo>
                  <a:pt x="66330" y="19514"/>
                </a:lnTo>
                <a:lnTo>
                  <a:pt x="70699" y="15146"/>
                </a:lnTo>
                <a:lnTo>
                  <a:pt x="70699" y="4368"/>
                </a:lnTo>
                <a:lnTo>
                  <a:pt x="66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091008" y="5636387"/>
            <a:ext cx="69540" cy="33277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155156" y="563162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303"/>
                </a:lnTo>
              </a:path>
            </a:pathLst>
          </a:custGeom>
          <a:ln w="179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158886" y="5672942"/>
            <a:ext cx="29719" cy="7864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183310" y="5954166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4668" y="0"/>
                </a:moveTo>
                <a:lnTo>
                  <a:pt x="1346" y="0"/>
                </a:lnTo>
                <a:lnTo>
                  <a:pt x="0" y="3097"/>
                </a:lnTo>
                <a:lnTo>
                  <a:pt x="0" y="10737"/>
                </a:lnTo>
                <a:lnTo>
                  <a:pt x="1346" y="13834"/>
                </a:lnTo>
                <a:lnTo>
                  <a:pt x="4668" y="13834"/>
                </a:lnTo>
                <a:lnTo>
                  <a:pt x="6015" y="10737"/>
                </a:lnTo>
                <a:lnTo>
                  <a:pt x="6015" y="3097"/>
                </a:lnTo>
                <a:lnTo>
                  <a:pt x="466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157683" y="5954602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6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017876" y="597440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898" y="0"/>
                </a:lnTo>
              </a:path>
            </a:pathLst>
          </a:custGeom>
          <a:ln w="2184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017876" y="5963487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026299" y="5969165"/>
            <a:ext cx="128256" cy="1150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026299" y="5969165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038209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059866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080200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134222" y="5841443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8"/>
                </a:lnTo>
              </a:path>
            </a:pathLst>
          </a:custGeom>
          <a:ln w="9625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134221" y="5836681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063"/>
                </a:lnTo>
              </a:path>
            </a:pathLst>
          </a:custGeom>
          <a:ln w="19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773981" y="5281059"/>
            <a:ext cx="345629" cy="3203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921388" y="5311773"/>
            <a:ext cx="162974" cy="1467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199922" y="2318755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750223" y="1859724"/>
            <a:ext cx="415925" cy="8877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439074" y="2356613"/>
            <a:ext cx="530701" cy="22375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637780" y="2319727"/>
            <a:ext cx="530702" cy="22375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711018" y="2059123"/>
            <a:ext cx="530701" cy="22375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247777" y="3829969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1" y="13176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857252" y="4041106"/>
            <a:ext cx="168275" cy="3175"/>
          </a:xfrm>
          <a:custGeom>
            <a:avLst/>
            <a:gdLst/>
            <a:ahLst/>
            <a:cxnLst/>
            <a:rect l="l" t="t" r="r" b="b"/>
            <a:pathLst>
              <a:path w="168275" h="3175">
                <a:moveTo>
                  <a:pt x="0" y="3175"/>
                </a:moveTo>
                <a:lnTo>
                  <a:pt x="1682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493517" y="3419140"/>
            <a:ext cx="347997" cy="16755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803435" y="3325424"/>
            <a:ext cx="347996" cy="16755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882507" y="3599776"/>
            <a:ext cx="343545" cy="10022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1360155" y="3487883"/>
            <a:ext cx="128514" cy="31371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1183883" y="3481090"/>
            <a:ext cx="128514" cy="31371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1258082" y="3428484"/>
            <a:ext cx="166307" cy="40597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007374" y="5027067"/>
            <a:ext cx="7620" cy="388620"/>
          </a:xfrm>
          <a:custGeom>
            <a:avLst/>
            <a:gdLst/>
            <a:ahLst/>
            <a:cxnLst/>
            <a:rect l="l" t="t" r="r" b="b"/>
            <a:pathLst>
              <a:path w="7620" h="388620">
                <a:moveTo>
                  <a:pt x="7560" y="38806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237720" y="5082913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486938" y="5002142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180289" y="5428014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1"/>
                </a:moveTo>
                <a:lnTo>
                  <a:pt x="114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460472" y="480409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877579" y="4804097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849256" y="5074455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4">
                <a:moveTo>
                  <a:pt x="0" y="1"/>
                </a:moveTo>
                <a:lnTo>
                  <a:pt x="103050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7975880" y="5256050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401331" y="5247831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8516244" y="527351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8516245" y="5223628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095714" y="5366395"/>
            <a:ext cx="1905" cy="367030"/>
          </a:xfrm>
          <a:custGeom>
            <a:avLst/>
            <a:gdLst/>
            <a:ahLst/>
            <a:cxnLst/>
            <a:rect l="l" t="t" r="r" b="b"/>
            <a:pathLst>
              <a:path w="1904" h="367029">
                <a:moveTo>
                  <a:pt x="1482" y="36679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9269586" y="5446518"/>
            <a:ext cx="452013" cy="9515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318123" y="5489811"/>
            <a:ext cx="380934" cy="31746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9811094" y="5031221"/>
            <a:ext cx="393738" cy="14291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9811094" y="503122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9811298" y="4955563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8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6" y="127847"/>
                </a:lnTo>
                <a:lnTo>
                  <a:pt x="355343" y="112532"/>
                </a:lnTo>
                <a:lnTo>
                  <a:pt x="383258" y="93111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3" y="28965"/>
                </a:lnTo>
                <a:lnTo>
                  <a:pt x="312776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9811298" y="4955563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877128" y="4973547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79" y="25344"/>
                </a:moveTo>
                <a:lnTo>
                  <a:pt x="51122" y="25344"/>
                </a:lnTo>
                <a:lnTo>
                  <a:pt x="128953" y="58199"/>
                </a:lnTo>
                <a:lnTo>
                  <a:pt x="192246" y="34149"/>
                </a:lnTo>
                <a:lnTo>
                  <a:pt x="130261" y="34149"/>
                </a:lnTo>
                <a:lnTo>
                  <a:pt x="109279" y="25344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6" y="34149"/>
                </a:lnTo>
                <a:lnTo>
                  <a:pt x="213884" y="25927"/>
                </a:lnTo>
                <a:lnTo>
                  <a:pt x="233199" y="25927"/>
                </a:lnTo>
                <a:lnTo>
                  <a:pt x="261931" y="13270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5"/>
                </a:lnTo>
                <a:lnTo>
                  <a:pt x="34987" y="30038"/>
                </a:lnTo>
                <a:lnTo>
                  <a:pt x="51122" y="25344"/>
                </a:lnTo>
                <a:lnTo>
                  <a:pt x="109279" y="25344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199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869469" y="4998859"/>
            <a:ext cx="276889" cy="7865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876879" y="5418540"/>
            <a:ext cx="308625" cy="769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9876878" y="5418540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9877735" y="5304617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3" y="0"/>
                </a:moveTo>
                <a:lnTo>
                  <a:pt x="0" y="115798"/>
                </a:lnTo>
                <a:lnTo>
                  <a:pt x="308883" y="116725"/>
                </a:lnTo>
                <a:lnTo>
                  <a:pt x="278852" y="1851"/>
                </a:lnTo>
                <a:lnTo>
                  <a:pt x="2059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9877735" y="5304617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9899186" y="5318220"/>
            <a:ext cx="261399" cy="9396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8704154" y="5008659"/>
            <a:ext cx="393738" cy="14291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8704154" y="5008659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8704360" y="4933000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8704360" y="4933000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8770189" y="495098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4"/>
                </a:moveTo>
                <a:lnTo>
                  <a:pt x="51123" y="25344"/>
                </a:lnTo>
                <a:lnTo>
                  <a:pt x="128953" y="58199"/>
                </a:lnTo>
                <a:lnTo>
                  <a:pt x="192247" y="34149"/>
                </a:lnTo>
                <a:lnTo>
                  <a:pt x="130262" y="34149"/>
                </a:lnTo>
                <a:lnTo>
                  <a:pt x="109281" y="25344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49"/>
                </a:lnTo>
                <a:lnTo>
                  <a:pt x="192247" y="34149"/>
                </a:lnTo>
                <a:lnTo>
                  <a:pt x="213885" y="25927"/>
                </a:lnTo>
                <a:lnTo>
                  <a:pt x="233201" y="25927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5"/>
                </a:lnTo>
                <a:lnTo>
                  <a:pt x="34987" y="30038"/>
                </a:lnTo>
                <a:lnTo>
                  <a:pt x="51123" y="25344"/>
                </a:lnTo>
                <a:lnTo>
                  <a:pt x="109281" y="25344"/>
                </a:lnTo>
                <a:lnTo>
                  <a:pt x="51123" y="938"/>
                </a:lnTo>
                <a:close/>
              </a:path>
              <a:path w="262254" h="58420">
                <a:moveTo>
                  <a:pt x="233201" y="25927"/>
                </a:moveTo>
                <a:lnTo>
                  <a:pt x="213885" y="25927"/>
                </a:lnTo>
                <a:lnTo>
                  <a:pt x="223867" y="30038"/>
                </a:lnTo>
                <a:lnTo>
                  <a:pt x="233201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8762531" y="4976297"/>
            <a:ext cx="276889" cy="7865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8339032" y="5273935"/>
            <a:ext cx="308626" cy="7691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339033" y="5273935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8339891" y="5160012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339891" y="5160012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361342" y="5173615"/>
            <a:ext cx="261397" cy="9396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9275428" y="4816924"/>
            <a:ext cx="393738" cy="14291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275428" y="4816924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9275634" y="4741265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0" y="0"/>
                </a:moveTo>
                <a:lnTo>
                  <a:pt x="134486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6" y="137891"/>
                </a:lnTo>
                <a:lnTo>
                  <a:pt x="196640" y="141498"/>
                </a:lnTo>
                <a:lnTo>
                  <a:pt x="258794" y="137891"/>
                </a:lnTo>
                <a:lnTo>
                  <a:pt x="312774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4" y="13650"/>
                </a:lnTo>
                <a:lnTo>
                  <a:pt x="258794" y="3606"/>
                </a:lnTo>
                <a:lnTo>
                  <a:pt x="196640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9275634" y="4741265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9341463" y="4759250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3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8" y="34149"/>
                </a:lnTo>
                <a:lnTo>
                  <a:pt x="130262" y="34149"/>
                </a:lnTo>
                <a:lnTo>
                  <a:pt x="109283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49"/>
                </a:lnTo>
                <a:lnTo>
                  <a:pt x="192248" y="34149"/>
                </a:lnTo>
                <a:lnTo>
                  <a:pt x="213885" y="25927"/>
                </a:lnTo>
                <a:lnTo>
                  <a:pt x="233201" y="25927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3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1" y="25927"/>
                </a:moveTo>
                <a:lnTo>
                  <a:pt x="213885" y="25927"/>
                </a:lnTo>
                <a:lnTo>
                  <a:pt x="223867" y="30038"/>
                </a:lnTo>
                <a:lnTo>
                  <a:pt x="233201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9333805" y="4784562"/>
            <a:ext cx="276889" cy="7865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9229195" y="5818389"/>
            <a:ext cx="307701" cy="16881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9562258" y="5760718"/>
            <a:ext cx="316707" cy="138962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1093555" y="4429475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1434827" y="4255015"/>
            <a:ext cx="148567" cy="34914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1231049" y="4247457"/>
            <a:ext cx="148568" cy="34914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1316827" y="4188911"/>
            <a:ext cx="192257" cy="45181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925994" y="4410801"/>
            <a:ext cx="228600" cy="78740"/>
          </a:xfrm>
          <a:custGeom>
            <a:avLst/>
            <a:gdLst/>
            <a:ahLst/>
            <a:cxnLst/>
            <a:rect l="l" t="t" r="r" b="b"/>
            <a:pathLst>
              <a:path w="228600" h="78739">
                <a:moveTo>
                  <a:pt x="228259" y="186"/>
                </a:moveTo>
                <a:lnTo>
                  <a:pt x="228282" y="41564"/>
                </a:lnTo>
                <a:lnTo>
                  <a:pt x="183312" y="70545"/>
                </a:lnTo>
                <a:lnTo>
                  <a:pt x="115054" y="78724"/>
                </a:lnTo>
                <a:lnTo>
                  <a:pt x="82009" y="76870"/>
                </a:lnTo>
                <a:lnTo>
                  <a:pt x="45871" y="70687"/>
                </a:lnTo>
                <a:lnTo>
                  <a:pt x="15619" y="59221"/>
                </a:lnTo>
                <a:lnTo>
                  <a:pt x="232" y="41517"/>
                </a:lnTo>
                <a:lnTo>
                  <a:pt x="220" y="32038"/>
                </a:lnTo>
                <a:lnTo>
                  <a:pt x="116" y="20758"/>
                </a:lnTo>
                <a:lnTo>
                  <a:pt x="11" y="9479"/>
                </a:lnTo>
                <a:lnTo>
                  <a:pt x="0" y="0"/>
                </a:lnTo>
                <a:lnTo>
                  <a:pt x="16927" y="15923"/>
                </a:lnTo>
                <a:lnTo>
                  <a:pt x="46527" y="27338"/>
                </a:lnTo>
                <a:lnTo>
                  <a:pt x="81242" y="34217"/>
                </a:lnTo>
                <a:lnTo>
                  <a:pt x="113515" y="36532"/>
                </a:lnTo>
                <a:lnTo>
                  <a:pt x="146028" y="34731"/>
                </a:lnTo>
                <a:lnTo>
                  <a:pt x="181247" y="28676"/>
                </a:lnTo>
                <a:lnTo>
                  <a:pt x="211285" y="17463"/>
                </a:lnTo>
                <a:lnTo>
                  <a:pt x="228259" y="18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926113" y="4369125"/>
            <a:ext cx="228600" cy="78105"/>
          </a:xfrm>
          <a:custGeom>
            <a:avLst/>
            <a:gdLst/>
            <a:ahLst/>
            <a:cxnLst/>
            <a:rect l="l" t="t" r="r" b="b"/>
            <a:pathLst>
              <a:path w="228600" h="78104">
                <a:moveTo>
                  <a:pt x="114009" y="0"/>
                </a:moveTo>
                <a:lnTo>
                  <a:pt x="69631" y="3062"/>
                </a:lnTo>
                <a:lnTo>
                  <a:pt x="33392" y="11414"/>
                </a:lnTo>
                <a:lnTo>
                  <a:pt x="8959" y="23801"/>
                </a:lnTo>
                <a:lnTo>
                  <a:pt x="0" y="38971"/>
                </a:lnTo>
                <a:lnTo>
                  <a:pt x="8959" y="54140"/>
                </a:lnTo>
                <a:lnTo>
                  <a:pt x="33392" y="66527"/>
                </a:lnTo>
                <a:lnTo>
                  <a:pt x="69631" y="74878"/>
                </a:lnTo>
                <a:lnTo>
                  <a:pt x="114009" y="77941"/>
                </a:lnTo>
                <a:lnTo>
                  <a:pt x="158386" y="74878"/>
                </a:lnTo>
                <a:lnTo>
                  <a:pt x="194625" y="66527"/>
                </a:lnTo>
                <a:lnTo>
                  <a:pt x="219057" y="54140"/>
                </a:lnTo>
                <a:lnTo>
                  <a:pt x="228017" y="38971"/>
                </a:lnTo>
                <a:lnTo>
                  <a:pt x="219057" y="23801"/>
                </a:lnTo>
                <a:lnTo>
                  <a:pt x="194625" y="11414"/>
                </a:lnTo>
                <a:lnTo>
                  <a:pt x="158386" y="3062"/>
                </a:lnTo>
                <a:lnTo>
                  <a:pt x="11400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926113" y="4369125"/>
            <a:ext cx="228600" cy="78105"/>
          </a:xfrm>
          <a:custGeom>
            <a:avLst/>
            <a:gdLst/>
            <a:ahLst/>
            <a:cxnLst/>
            <a:rect l="l" t="t" r="r" b="b"/>
            <a:pathLst>
              <a:path w="228600" h="78104">
                <a:moveTo>
                  <a:pt x="0" y="38971"/>
                </a:moveTo>
                <a:lnTo>
                  <a:pt x="8959" y="23801"/>
                </a:lnTo>
                <a:lnTo>
                  <a:pt x="33392" y="11414"/>
                </a:lnTo>
                <a:lnTo>
                  <a:pt x="69631" y="3062"/>
                </a:lnTo>
                <a:lnTo>
                  <a:pt x="114009" y="0"/>
                </a:lnTo>
                <a:lnTo>
                  <a:pt x="158386" y="3062"/>
                </a:lnTo>
                <a:lnTo>
                  <a:pt x="194625" y="11414"/>
                </a:lnTo>
                <a:lnTo>
                  <a:pt x="219058" y="23801"/>
                </a:lnTo>
                <a:lnTo>
                  <a:pt x="228018" y="38971"/>
                </a:lnTo>
                <a:lnTo>
                  <a:pt x="219058" y="54140"/>
                </a:lnTo>
                <a:lnTo>
                  <a:pt x="194625" y="66527"/>
                </a:lnTo>
                <a:lnTo>
                  <a:pt x="158386" y="74879"/>
                </a:lnTo>
                <a:lnTo>
                  <a:pt x="114009" y="77942"/>
                </a:lnTo>
                <a:lnTo>
                  <a:pt x="69631" y="74879"/>
                </a:lnTo>
                <a:lnTo>
                  <a:pt x="33392" y="66527"/>
                </a:lnTo>
                <a:lnTo>
                  <a:pt x="8959" y="54140"/>
                </a:lnTo>
                <a:lnTo>
                  <a:pt x="0" y="3897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964279" y="4379031"/>
            <a:ext cx="152400" cy="32384"/>
          </a:xfrm>
          <a:custGeom>
            <a:avLst/>
            <a:gdLst/>
            <a:ahLst/>
            <a:cxnLst/>
            <a:rect l="l" t="t" r="r" b="b"/>
            <a:pathLst>
              <a:path w="152400" h="32385">
                <a:moveTo>
                  <a:pt x="63358" y="13959"/>
                </a:moveTo>
                <a:lnTo>
                  <a:pt x="29640" y="13959"/>
                </a:lnTo>
                <a:lnTo>
                  <a:pt x="74764" y="32057"/>
                </a:lnTo>
                <a:lnTo>
                  <a:pt x="111462" y="18809"/>
                </a:lnTo>
                <a:lnTo>
                  <a:pt x="75524" y="18809"/>
                </a:lnTo>
                <a:lnTo>
                  <a:pt x="63358" y="13959"/>
                </a:lnTo>
                <a:close/>
              </a:path>
              <a:path w="152400" h="32385">
                <a:moveTo>
                  <a:pt x="122091" y="0"/>
                </a:moveTo>
                <a:lnTo>
                  <a:pt x="75524" y="18809"/>
                </a:lnTo>
                <a:lnTo>
                  <a:pt x="111462" y="18809"/>
                </a:lnTo>
                <a:lnTo>
                  <a:pt x="124007" y="14281"/>
                </a:lnTo>
                <a:lnTo>
                  <a:pt x="135206" y="14281"/>
                </a:lnTo>
                <a:lnTo>
                  <a:pt x="151864" y="7310"/>
                </a:lnTo>
                <a:lnTo>
                  <a:pt x="122091" y="0"/>
                </a:lnTo>
                <a:close/>
              </a:path>
              <a:path w="152400" h="32385">
                <a:moveTo>
                  <a:pt x="29640" y="516"/>
                </a:moveTo>
                <a:lnTo>
                  <a:pt x="0" y="8397"/>
                </a:lnTo>
                <a:lnTo>
                  <a:pt x="20285" y="16545"/>
                </a:lnTo>
                <a:lnTo>
                  <a:pt x="29640" y="13959"/>
                </a:lnTo>
                <a:lnTo>
                  <a:pt x="63358" y="13959"/>
                </a:lnTo>
                <a:lnTo>
                  <a:pt x="29640" y="516"/>
                </a:lnTo>
                <a:close/>
              </a:path>
              <a:path w="152400" h="32385">
                <a:moveTo>
                  <a:pt x="135206" y="14281"/>
                </a:moveTo>
                <a:lnTo>
                  <a:pt x="124007" y="14281"/>
                </a:lnTo>
                <a:lnTo>
                  <a:pt x="129795" y="16545"/>
                </a:lnTo>
                <a:lnTo>
                  <a:pt x="135206" y="1428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1063675" y="4406453"/>
            <a:ext cx="57150" cy="27940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683" y="0"/>
                </a:moveTo>
                <a:lnTo>
                  <a:pt x="0" y="13799"/>
                </a:lnTo>
                <a:lnTo>
                  <a:pt x="37230" y="27600"/>
                </a:lnTo>
                <a:lnTo>
                  <a:pt x="56699" y="21182"/>
                </a:lnTo>
                <a:lnTo>
                  <a:pt x="683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959839" y="4406453"/>
            <a:ext cx="55880" cy="27305"/>
          </a:xfrm>
          <a:custGeom>
            <a:avLst/>
            <a:gdLst/>
            <a:ahLst/>
            <a:cxnLst/>
            <a:rect l="l" t="t" r="r" b="b"/>
            <a:pathLst>
              <a:path w="55879" h="27304">
                <a:moveTo>
                  <a:pt x="55333" y="0"/>
                </a:moveTo>
                <a:lnTo>
                  <a:pt x="0" y="21182"/>
                </a:lnTo>
                <a:lnTo>
                  <a:pt x="18785" y="27279"/>
                </a:lnTo>
                <a:lnTo>
                  <a:pt x="55675" y="14442"/>
                </a:lnTo>
                <a:lnTo>
                  <a:pt x="55333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979167" y="4392973"/>
            <a:ext cx="121285" cy="43815"/>
          </a:xfrm>
          <a:custGeom>
            <a:avLst/>
            <a:gdLst/>
            <a:ahLst/>
            <a:cxnLst/>
            <a:rect l="l" t="t" r="r" b="b"/>
            <a:pathLst>
              <a:path w="121284" h="43814">
                <a:moveTo>
                  <a:pt x="14488" y="0"/>
                </a:moveTo>
                <a:lnTo>
                  <a:pt x="5265" y="2246"/>
                </a:lnTo>
                <a:lnTo>
                  <a:pt x="5492" y="2354"/>
                </a:lnTo>
                <a:lnTo>
                  <a:pt x="35822" y="13801"/>
                </a:lnTo>
                <a:lnTo>
                  <a:pt x="35822" y="18187"/>
                </a:lnTo>
                <a:lnTo>
                  <a:pt x="36154" y="22787"/>
                </a:lnTo>
                <a:lnTo>
                  <a:pt x="36184" y="27602"/>
                </a:lnTo>
                <a:lnTo>
                  <a:pt x="0" y="40646"/>
                </a:lnTo>
                <a:lnTo>
                  <a:pt x="8340" y="43327"/>
                </a:lnTo>
                <a:lnTo>
                  <a:pt x="60599" y="22787"/>
                </a:lnTo>
                <a:lnTo>
                  <a:pt x="85395" y="22787"/>
                </a:lnTo>
                <a:lnTo>
                  <a:pt x="85478" y="18067"/>
                </a:lnTo>
                <a:lnTo>
                  <a:pt x="60215" y="18067"/>
                </a:lnTo>
                <a:lnTo>
                  <a:pt x="14488" y="0"/>
                </a:lnTo>
                <a:close/>
              </a:path>
              <a:path w="121284" h="43814">
                <a:moveTo>
                  <a:pt x="85395" y="22787"/>
                </a:moveTo>
                <a:lnTo>
                  <a:pt x="60599" y="22787"/>
                </a:lnTo>
                <a:lnTo>
                  <a:pt x="111833" y="43007"/>
                </a:lnTo>
                <a:lnTo>
                  <a:pt x="121056" y="41080"/>
                </a:lnTo>
                <a:lnTo>
                  <a:pt x="85416" y="27602"/>
                </a:lnTo>
                <a:lnTo>
                  <a:pt x="85395" y="22787"/>
                </a:lnTo>
                <a:close/>
              </a:path>
              <a:path w="121284" h="43814">
                <a:moveTo>
                  <a:pt x="109101" y="0"/>
                </a:moveTo>
                <a:lnTo>
                  <a:pt x="60215" y="18067"/>
                </a:lnTo>
                <a:lnTo>
                  <a:pt x="85478" y="18067"/>
                </a:lnTo>
                <a:lnTo>
                  <a:pt x="85554" y="13707"/>
                </a:lnTo>
                <a:lnTo>
                  <a:pt x="116274" y="2246"/>
                </a:lnTo>
                <a:lnTo>
                  <a:pt x="109101" y="0"/>
                </a:lnTo>
                <a:close/>
              </a:path>
              <a:path w="121284" h="43814">
                <a:moveTo>
                  <a:pt x="855" y="642"/>
                </a:moveTo>
                <a:lnTo>
                  <a:pt x="5405" y="2354"/>
                </a:lnTo>
                <a:lnTo>
                  <a:pt x="855" y="642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9300593" y="1702616"/>
            <a:ext cx="2053589" cy="1399540"/>
          </a:xfrm>
          <a:custGeom>
            <a:avLst/>
            <a:gdLst/>
            <a:ahLst/>
            <a:cxnLst/>
            <a:rect l="l" t="t" r="r" b="b"/>
            <a:pathLst>
              <a:path w="2053590" h="1399539">
                <a:moveTo>
                  <a:pt x="0" y="699757"/>
                </a:moveTo>
                <a:lnTo>
                  <a:pt x="1519" y="661363"/>
                </a:lnTo>
                <a:lnTo>
                  <a:pt x="6023" y="623510"/>
                </a:lnTo>
                <a:lnTo>
                  <a:pt x="23678" y="549642"/>
                </a:lnTo>
                <a:lnTo>
                  <a:pt x="36671" y="513733"/>
                </a:lnTo>
                <a:lnTo>
                  <a:pt x="52336" y="478579"/>
                </a:lnTo>
                <a:lnTo>
                  <a:pt x="70597" y="444233"/>
                </a:lnTo>
                <a:lnTo>
                  <a:pt x="91373" y="410748"/>
                </a:lnTo>
                <a:lnTo>
                  <a:pt x="114587" y="378178"/>
                </a:lnTo>
                <a:lnTo>
                  <a:pt x="140161" y="346576"/>
                </a:lnTo>
                <a:lnTo>
                  <a:pt x="168016" y="315995"/>
                </a:lnTo>
                <a:lnTo>
                  <a:pt x="198074" y="286489"/>
                </a:lnTo>
                <a:lnTo>
                  <a:pt x="230257" y="258111"/>
                </a:lnTo>
                <a:lnTo>
                  <a:pt x="264487" y="230915"/>
                </a:lnTo>
                <a:lnTo>
                  <a:pt x="300685" y="204954"/>
                </a:lnTo>
                <a:lnTo>
                  <a:pt x="338772" y="180280"/>
                </a:lnTo>
                <a:lnTo>
                  <a:pt x="378672" y="156949"/>
                </a:lnTo>
                <a:lnTo>
                  <a:pt x="420304" y="135012"/>
                </a:lnTo>
                <a:lnTo>
                  <a:pt x="463592" y="114524"/>
                </a:lnTo>
                <a:lnTo>
                  <a:pt x="508457" y="95537"/>
                </a:lnTo>
                <a:lnTo>
                  <a:pt x="554820" y="78105"/>
                </a:lnTo>
                <a:lnTo>
                  <a:pt x="602603" y="62282"/>
                </a:lnTo>
                <a:lnTo>
                  <a:pt x="651728" y="48120"/>
                </a:lnTo>
                <a:lnTo>
                  <a:pt x="702117" y="35674"/>
                </a:lnTo>
                <a:lnTo>
                  <a:pt x="753691" y="24995"/>
                </a:lnTo>
                <a:lnTo>
                  <a:pt x="806373" y="16139"/>
                </a:lnTo>
                <a:lnTo>
                  <a:pt x="860083" y="9158"/>
                </a:lnTo>
                <a:lnTo>
                  <a:pt x="914744" y="4106"/>
                </a:lnTo>
                <a:lnTo>
                  <a:pt x="970277" y="1035"/>
                </a:lnTo>
                <a:lnTo>
                  <a:pt x="1026604" y="0"/>
                </a:lnTo>
                <a:lnTo>
                  <a:pt x="1082930" y="1035"/>
                </a:lnTo>
                <a:lnTo>
                  <a:pt x="1138463" y="4106"/>
                </a:lnTo>
                <a:lnTo>
                  <a:pt x="1193124" y="9158"/>
                </a:lnTo>
                <a:lnTo>
                  <a:pt x="1246834" y="16139"/>
                </a:lnTo>
                <a:lnTo>
                  <a:pt x="1299515" y="24995"/>
                </a:lnTo>
                <a:lnTo>
                  <a:pt x="1351089" y="35674"/>
                </a:lnTo>
                <a:lnTo>
                  <a:pt x="1401478" y="48120"/>
                </a:lnTo>
                <a:lnTo>
                  <a:pt x="1450603" y="62282"/>
                </a:lnTo>
                <a:lnTo>
                  <a:pt x="1498387" y="78105"/>
                </a:lnTo>
                <a:lnTo>
                  <a:pt x="1544750" y="95537"/>
                </a:lnTo>
                <a:lnTo>
                  <a:pt x="1589614" y="114524"/>
                </a:lnTo>
                <a:lnTo>
                  <a:pt x="1632902" y="135012"/>
                </a:lnTo>
                <a:lnTo>
                  <a:pt x="1674534" y="156949"/>
                </a:lnTo>
                <a:lnTo>
                  <a:pt x="1714434" y="180280"/>
                </a:lnTo>
                <a:lnTo>
                  <a:pt x="1752521" y="204954"/>
                </a:lnTo>
                <a:lnTo>
                  <a:pt x="1788719" y="230915"/>
                </a:lnTo>
                <a:lnTo>
                  <a:pt x="1822949" y="258111"/>
                </a:lnTo>
                <a:lnTo>
                  <a:pt x="1855132" y="286489"/>
                </a:lnTo>
                <a:lnTo>
                  <a:pt x="1885190" y="315995"/>
                </a:lnTo>
                <a:lnTo>
                  <a:pt x="1913045" y="346576"/>
                </a:lnTo>
                <a:lnTo>
                  <a:pt x="1938619" y="378178"/>
                </a:lnTo>
                <a:lnTo>
                  <a:pt x="1961833" y="410748"/>
                </a:lnTo>
                <a:lnTo>
                  <a:pt x="1982609" y="444233"/>
                </a:lnTo>
                <a:lnTo>
                  <a:pt x="2000870" y="478579"/>
                </a:lnTo>
                <a:lnTo>
                  <a:pt x="2016535" y="513733"/>
                </a:lnTo>
                <a:lnTo>
                  <a:pt x="2029528" y="549642"/>
                </a:lnTo>
                <a:lnTo>
                  <a:pt x="2047183" y="623510"/>
                </a:lnTo>
                <a:lnTo>
                  <a:pt x="2051687" y="661363"/>
                </a:lnTo>
                <a:lnTo>
                  <a:pt x="2053207" y="699757"/>
                </a:lnTo>
                <a:lnTo>
                  <a:pt x="2051687" y="738150"/>
                </a:lnTo>
                <a:lnTo>
                  <a:pt x="2047183" y="776003"/>
                </a:lnTo>
                <a:lnTo>
                  <a:pt x="2029528" y="849871"/>
                </a:lnTo>
                <a:lnTo>
                  <a:pt x="2016535" y="885780"/>
                </a:lnTo>
                <a:lnTo>
                  <a:pt x="2000870" y="920934"/>
                </a:lnTo>
                <a:lnTo>
                  <a:pt x="1982609" y="955280"/>
                </a:lnTo>
                <a:lnTo>
                  <a:pt x="1961833" y="988765"/>
                </a:lnTo>
                <a:lnTo>
                  <a:pt x="1938619" y="1021335"/>
                </a:lnTo>
                <a:lnTo>
                  <a:pt x="1913045" y="1052937"/>
                </a:lnTo>
                <a:lnTo>
                  <a:pt x="1885190" y="1083518"/>
                </a:lnTo>
                <a:lnTo>
                  <a:pt x="1855132" y="1113024"/>
                </a:lnTo>
                <a:lnTo>
                  <a:pt x="1822949" y="1141402"/>
                </a:lnTo>
                <a:lnTo>
                  <a:pt x="1788719" y="1168598"/>
                </a:lnTo>
                <a:lnTo>
                  <a:pt x="1752521" y="1194559"/>
                </a:lnTo>
                <a:lnTo>
                  <a:pt x="1714434" y="1219233"/>
                </a:lnTo>
                <a:lnTo>
                  <a:pt x="1674534" y="1242564"/>
                </a:lnTo>
                <a:lnTo>
                  <a:pt x="1632902" y="1264501"/>
                </a:lnTo>
                <a:lnTo>
                  <a:pt x="1589614" y="1284989"/>
                </a:lnTo>
                <a:lnTo>
                  <a:pt x="1544750" y="1303976"/>
                </a:lnTo>
                <a:lnTo>
                  <a:pt x="1498387" y="1321408"/>
                </a:lnTo>
                <a:lnTo>
                  <a:pt x="1450603" y="1337231"/>
                </a:lnTo>
                <a:lnTo>
                  <a:pt x="1401478" y="1351393"/>
                </a:lnTo>
                <a:lnTo>
                  <a:pt x="1351089" y="1363839"/>
                </a:lnTo>
                <a:lnTo>
                  <a:pt x="1299515" y="1374518"/>
                </a:lnTo>
                <a:lnTo>
                  <a:pt x="1246834" y="1383374"/>
                </a:lnTo>
                <a:lnTo>
                  <a:pt x="1193124" y="1390355"/>
                </a:lnTo>
                <a:lnTo>
                  <a:pt x="1138463" y="1395407"/>
                </a:lnTo>
                <a:lnTo>
                  <a:pt x="1082930" y="1398478"/>
                </a:lnTo>
                <a:lnTo>
                  <a:pt x="1026604" y="1399514"/>
                </a:lnTo>
                <a:lnTo>
                  <a:pt x="970277" y="1398478"/>
                </a:lnTo>
                <a:lnTo>
                  <a:pt x="914744" y="1395407"/>
                </a:lnTo>
                <a:lnTo>
                  <a:pt x="860083" y="1390355"/>
                </a:lnTo>
                <a:lnTo>
                  <a:pt x="806373" y="1383374"/>
                </a:lnTo>
                <a:lnTo>
                  <a:pt x="753691" y="1374518"/>
                </a:lnTo>
                <a:lnTo>
                  <a:pt x="702117" y="1363839"/>
                </a:lnTo>
                <a:lnTo>
                  <a:pt x="651728" y="1351393"/>
                </a:lnTo>
                <a:lnTo>
                  <a:pt x="602603" y="1337231"/>
                </a:lnTo>
                <a:lnTo>
                  <a:pt x="554820" y="1321408"/>
                </a:lnTo>
                <a:lnTo>
                  <a:pt x="508457" y="1303976"/>
                </a:lnTo>
                <a:lnTo>
                  <a:pt x="463592" y="1284989"/>
                </a:lnTo>
                <a:lnTo>
                  <a:pt x="420304" y="1264501"/>
                </a:lnTo>
                <a:lnTo>
                  <a:pt x="378672" y="1242564"/>
                </a:lnTo>
                <a:lnTo>
                  <a:pt x="338772" y="1219233"/>
                </a:lnTo>
                <a:lnTo>
                  <a:pt x="300685" y="1194559"/>
                </a:lnTo>
                <a:lnTo>
                  <a:pt x="264487" y="1168598"/>
                </a:lnTo>
                <a:lnTo>
                  <a:pt x="230257" y="1141402"/>
                </a:lnTo>
                <a:lnTo>
                  <a:pt x="198074" y="1113024"/>
                </a:lnTo>
                <a:lnTo>
                  <a:pt x="168016" y="1083518"/>
                </a:lnTo>
                <a:lnTo>
                  <a:pt x="140161" y="1052937"/>
                </a:lnTo>
                <a:lnTo>
                  <a:pt x="114587" y="1021335"/>
                </a:lnTo>
                <a:lnTo>
                  <a:pt x="91373" y="988765"/>
                </a:lnTo>
                <a:lnTo>
                  <a:pt x="70597" y="955280"/>
                </a:lnTo>
                <a:lnTo>
                  <a:pt x="52336" y="920934"/>
                </a:lnTo>
                <a:lnTo>
                  <a:pt x="36671" y="885780"/>
                </a:lnTo>
                <a:lnTo>
                  <a:pt x="23678" y="849871"/>
                </a:lnTo>
                <a:lnTo>
                  <a:pt x="6023" y="776003"/>
                </a:lnTo>
                <a:lnTo>
                  <a:pt x="1519" y="738150"/>
                </a:lnTo>
                <a:lnTo>
                  <a:pt x="0" y="699757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8694911" y="3026173"/>
            <a:ext cx="2174240" cy="1508125"/>
          </a:xfrm>
          <a:custGeom>
            <a:avLst/>
            <a:gdLst/>
            <a:ahLst/>
            <a:cxnLst/>
            <a:rect l="l" t="t" r="r" b="b"/>
            <a:pathLst>
              <a:path w="2174240" h="1508125">
                <a:moveTo>
                  <a:pt x="0" y="753941"/>
                </a:moveTo>
                <a:lnTo>
                  <a:pt x="1414" y="715143"/>
                </a:lnTo>
                <a:lnTo>
                  <a:pt x="5611" y="676855"/>
                </a:lnTo>
                <a:lnTo>
                  <a:pt x="12523" y="639123"/>
                </a:lnTo>
                <a:lnTo>
                  <a:pt x="22081" y="601995"/>
                </a:lnTo>
                <a:lnTo>
                  <a:pt x="34218" y="565519"/>
                </a:lnTo>
                <a:lnTo>
                  <a:pt x="48864" y="529742"/>
                </a:lnTo>
                <a:lnTo>
                  <a:pt x="65952" y="494711"/>
                </a:lnTo>
                <a:lnTo>
                  <a:pt x="85412" y="460473"/>
                </a:lnTo>
                <a:lnTo>
                  <a:pt x="107178" y="427076"/>
                </a:lnTo>
                <a:lnTo>
                  <a:pt x="131181" y="394568"/>
                </a:lnTo>
                <a:lnTo>
                  <a:pt x="157352" y="362995"/>
                </a:lnTo>
                <a:lnTo>
                  <a:pt x="185623" y="332405"/>
                </a:lnTo>
                <a:lnTo>
                  <a:pt x="215925" y="302846"/>
                </a:lnTo>
                <a:lnTo>
                  <a:pt x="248192" y="274364"/>
                </a:lnTo>
                <a:lnTo>
                  <a:pt x="282353" y="247008"/>
                </a:lnTo>
                <a:lnTo>
                  <a:pt x="318341" y="220824"/>
                </a:lnTo>
                <a:lnTo>
                  <a:pt x="356088" y="195860"/>
                </a:lnTo>
                <a:lnTo>
                  <a:pt x="395525" y="172163"/>
                </a:lnTo>
                <a:lnTo>
                  <a:pt x="436585" y="149781"/>
                </a:lnTo>
                <a:lnTo>
                  <a:pt x="479198" y="128761"/>
                </a:lnTo>
                <a:lnTo>
                  <a:pt x="523296" y="109150"/>
                </a:lnTo>
                <a:lnTo>
                  <a:pt x="568812" y="90996"/>
                </a:lnTo>
                <a:lnTo>
                  <a:pt x="615676" y="74346"/>
                </a:lnTo>
                <a:lnTo>
                  <a:pt x="663821" y="59248"/>
                </a:lnTo>
                <a:lnTo>
                  <a:pt x="713178" y="45748"/>
                </a:lnTo>
                <a:lnTo>
                  <a:pt x="763680" y="33895"/>
                </a:lnTo>
                <a:lnTo>
                  <a:pt x="815257" y="23736"/>
                </a:lnTo>
                <a:lnTo>
                  <a:pt x="867841" y="15317"/>
                </a:lnTo>
                <a:lnTo>
                  <a:pt x="921364" y="8687"/>
                </a:lnTo>
                <a:lnTo>
                  <a:pt x="975759" y="3892"/>
                </a:lnTo>
                <a:lnTo>
                  <a:pt x="1030955" y="981"/>
                </a:lnTo>
                <a:lnTo>
                  <a:pt x="1086887" y="0"/>
                </a:lnTo>
                <a:lnTo>
                  <a:pt x="1142818" y="981"/>
                </a:lnTo>
                <a:lnTo>
                  <a:pt x="1198014" y="3892"/>
                </a:lnTo>
                <a:lnTo>
                  <a:pt x="1252409" y="8687"/>
                </a:lnTo>
                <a:lnTo>
                  <a:pt x="1305932" y="15317"/>
                </a:lnTo>
                <a:lnTo>
                  <a:pt x="1358516" y="23736"/>
                </a:lnTo>
                <a:lnTo>
                  <a:pt x="1410093" y="33895"/>
                </a:lnTo>
                <a:lnTo>
                  <a:pt x="1460595" y="45748"/>
                </a:lnTo>
                <a:lnTo>
                  <a:pt x="1509952" y="59248"/>
                </a:lnTo>
                <a:lnTo>
                  <a:pt x="1558097" y="74346"/>
                </a:lnTo>
                <a:lnTo>
                  <a:pt x="1604961" y="90996"/>
                </a:lnTo>
                <a:lnTo>
                  <a:pt x="1650477" y="109150"/>
                </a:lnTo>
                <a:lnTo>
                  <a:pt x="1694575" y="128761"/>
                </a:lnTo>
                <a:lnTo>
                  <a:pt x="1737188" y="149781"/>
                </a:lnTo>
                <a:lnTo>
                  <a:pt x="1778248" y="172163"/>
                </a:lnTo>
                <a:lnTo>
                  <a:pt x="1817685" y="195860"/>
                </a:lnTo>
                <a:lnTo>
                  <a:pt x="1855432" y="220824"/>
                </a:lnTo>
                <a:lnTo>
                  <a:pt x="1891420" y="247008"/>
                </a:lnTo>
                <a:lnTo>
                  <a:pt x="1925581" y="274364"/>
                </a:lnTo>
                <a:lnTo>
                  <a:pt x="1957848" y="302846"/>
                </a:lnTo>
                <a:lnTo>
                  <a:pt x="1988150" y="332405"/>
                </a:lnTo>
                <a:lnTo>
                  <a:pt x="2016421" y="362995"/>
                </a:lnTo>
                <a:lnTo>
                  <a:pt x="2042592" y="394568"/>
                </a:lnTo>
                <a:lnTo>
                  <a:pt x="2066595" y="427076"/>
                </a:lnTo>
                <a:lnTo>
                  <a:pt x="2088361" y="460473"/>
                </a:lnTo>
                <a:lnTo>
                  <a:pt x="2107822" y="494711"/>
                </a:lnTo>
                <a:lnTo>
                  <a:pt x="2124909" y="529742"/>
                </a:lnTo>
                <a:lnTo>
                  <a:pt x="2139555" y="565519"/>
                </a:lnTo>
                <a:lnTo>
                  <a:pt x="2151692" y="601995"/>
                </a:lnTo>
                <a:lnTo>
                  <a:pt x="2161250" y="639123"/>
                </a:lnTo>
                <a:lnTo>
                  <a:pt x="2168162" y="676855"/>
                </a:lnTo>
                <a:lnTo>
                  <a:pt x="2172359" y="715143"/>
                </a:lnTo>
                <a:lnTo>
                  <a:pt x="2173774" y="753941"/>
                </a:lnTo>
                <a:lnTo>
                  <a:pt x="2172359" y="792739"/>
                </a:lnTo>
                <a:lnTo>
                  <a:pt x="2168162" y="831027"/>
                </a:lnTo>
                <a:lnTo>
                  <a:pt x="2161250" y="868759"/>
                </a:lnTo>
                <a:lnTo>
                  <a:pt x="2151692" y="905887"/>
                </a:lnTo>
                <a:lnTo>
                  <a:pt x="2139555" y="942363"/>
                </a:lnTo>
                <a:lnTo>
                  <a:pt x="2124909" y="978140"/>
                </a:lnTo>
                <a:lnTo>
                  <a:pt x="2107822" y="1013171"/>
                </a:lnTo>
                <a:lnTo>
                  <a:pt x="2088361" y="1047409"/>
                </a:lnTo>
                <a:lnTo>
                  <a:pt x="2066595" y="1080806"/>
                </a:lnTo>
                <a:lnTo>
                  <a:pt x="2042592" y="1113314"/>
                </a:lnTo>
                <a:lnTo>
                  <a:pt x="2016421" y="1144887"/>
                </a:lnTo>
                <a:lnTo>
                  <a:pt x="1988150" y="1175477"/>
                </a:lnTo>
                <a:lnTo>
                  <a:pt x="1957848" y="1205036"/>
                </a:lnTo>
                <a:lnTo>
                  <a:pt x="1925581" y="1233518"/>
                </a:lnTo>
                <a:lnTo>
                  <a:pt x="1891420" y="1260874"/>
                </a:lnTo>
                <a:lnTo>
                  <a:pt x="1855432" y="1287058"/>
                </a:lnTo>
                <a:lnTo>
                  <a:pt x="1817685" y="1312022"/>
                </a:lnTo>
                <a:lnTo>
                  <a:pt x="1778248" y="1335719"/>
                </a:lnTo>
                <a:lnTo>
                  <a:pt x="1737188" y="1358101"/>
                </a:lnTo>
                <a:lnTo>
                  <a:pt x="1694575" y="1379121"/>
                </a:lnTo>
                <a:lnTo>
                  <a:pt x="1650477" y="1398732"/>
                </a:lnTo>
                <a:lnTo>
                  <a:pt x="1604961" y="1416886"/>
                </a:lnTo>
                <a:lnTo>
                  <a:pt x="1558097" y="1433536"/>
                </a:lnTo>
                <a:lnTo>
                  <a:pt x="1509952" y="1448634"/>
                </a:lnTo>
                <a:lnTo>
                  <a:pt x="1460595" y="1462134"/>
                </a:lnTo>
                <a:lnTo>
                  <a:pt x="1410093" y="1473987"/>
                </a:lnTo>
                <a:lnTo>
                  <a:pt x="1358516" y="1484146"/>
                </a:lnTo>
                <a:lnTo>
                  <a:pt x="1305932" y="1492565"/>
                </a:lnTo>
                <a:lnTo>
                  <a:pt x="1252409" y="1499195"/>
                </a:lnTo>
                <a:lnTo>
                  <a:pt x="1198014" y="1503990"/>
                </a:lnTo>
                <a:lnTo>
                  <a:pt x="1142818" y="1506901"/>
                </a:lnTo>
                <a:lnTo>
                  <a:pt x="1086887" y="1507883"/>
                </a:lnTo>
                <a:lnTo>
                  <a:pt x="1030955" y="1506901"/>
                </a:lnTo>
                <a:lnTo>
                  <a:pt x="975759" y="1503990"/>
                </a:lnTo>
                <a:lnTo>
                  <a:pt x="921364" y="1499195"/>
                </a:lnTo>
                <a:lnTo>
                  <a:pt x="867841" y="1492565"/>
                </a:lnTo>
                <a:lnTo>
                  <a:pt x="815257" y="1484146"/>
                </a:lnTo>
                <a:lnTo>
                  <a:pt x="763680" y="1473987"/>
                </a:lnTo>
                <a:lnTo>
                  <a:pt x="713178" y="1462134"/>
                </a:lnTo>
                <a:lnTo>
                  <a:pt x="663821" y="1448634"/>
                </a:lnTo>
                <a:lnTo>
                  <a:pt x="615676" y="1433536"/>
                </a:lnTo>
                <a:lnTo>
                  <a:pt x="568812" y="1416886"/>
                </a:lnTo>
                <a:lnTo>
                  <a:pt x="523296" y="1398732"/>
                </a:lnTo>
                <a:lnTo>
                  <a:pt x="479198" y="1379121"/>
                </a:lnTo>
                <a:lnTo>
                  <a:pt x="436585" y="1358101"/>
                </a:lnTo>
                <a:lnTo>
                  <a:pt x="395525" y="1335719"/>
                </a:lnTo>
                <a:lnTo>
                  <a:pt x="356088" y="1312022"/>
                </a:lnTo>
                <a:lnTo>
                  <a:pt x="318341" y="1287058"/>
                </a:lnTo>
                <a:lnTo>
                  <a:pt x="282353" y="1260874"/>
                </a:lnTo>
                <a:lnTo>
                  <a:pt x="248192" y="1233518"/>
                </a:lnTo>
                <a:lnTo>
                  <a:pt x="215925" y="1205036"/>
                </a:lnTo>
                <a:lnTo>
                  <a:pt x="185623" y="1175477"/>
                </a:lnTo>
                <a:lnTo>
                  <a:pt x="157352" y="1144887"/>
                </a:lnTo>
                <a:lnTo>
                  <a:pt x="131181" y="1113314"/>
                </a:lnTo>
                <a:lnTo>
                  <a:pt x="107178" y="1080806"/>
                </a:lnTo>
                <a:lnTo>
                  <a:pt x="85412" y="1047409"/>
                </a:lnTo>
                <a:lnTo>
                  <a:pt x="65952" y="1013171"/>
                </a:lnTo>
                <a:lnTo>
                  <a:pt x="48864" y="978140"/>
                </a:lnTo>
                <a:lnTo>
                  <a:pt x="34218" y="942363"/>
                </a:lnTo>
                <a:lnTo>
                  <a:pt x="22081" y="905887"/>
                </a:lnTo>
                <a:lnTo>
                  <a:pt x="12523" y="868759"/>
                </a:lnTo>
                <a:lnTo>
                  <a:pt x="5611" y="831027"/>
                </a:lnTo>
                <a:lnTo>
                  <a:pt x="1414" y="792739"/>
                </a:lnTo>
                <a:lnTo>
                  <a:pt x="0" y="753941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807651" y="1884277"/>
            <a:ext cx="5788025" cy="2922270"/>
          </a:xfrm>
          <a:custGeom>
            <a:avLst/>
            <a:gdLst/>
            <a:ahLst/>
            <a:cxnLst/>
            <a:rect l="l" t="t" r="r" b="b"/>
            <a:pathLst>
              <a:path w="5788025" h="2922270">
                <a:moveTo>
                  <a:pt x="0" y="0"/>
                </a:moveTo>
                <a:lnTo>
                  <a:pt x="5787853" y="0"/>
                </a:lnTo>
                <a:lnTo>
                  <a:pt x="5787853" y="2921876"/>
                </a:lnTo>
                <a:lnTo>
                  <a:pt x="0" y="29218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29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7157544" y="1523998"/>
            <a:ext cx="4551045" cy="4898390"/>
          </a:xfrm>
          <a:custGeom>
            <a:avLst/>
            <a:gdLst/>
            <a:ahLst/>
            <a:cxnLst/>
            <a:rect l="l" t="t" r="r" b="b"/>
            <a:pathLst>
              <a:path w="4551045" h="4898390">
                <a:moveTo>
                  <a:pt x="2270234" y="0"/>
                </a:moveTo>
                <a:lnTo>
                  <a:pt x="2215173" y="3601"/>
                </a:lnTo>
                <a:lnTo>
                  <a:pt x="1172160" y="61367"/>
                </a:lnTo>
                <a:lnTo>
                  <a:pt x="887681" y="82314"/>
                </a:lnTo>
                <a:lnTo>
                  <a:pt x="629781" y="106061"/>
                </a:lnTo>
                <a:lnTo>
                  <a:pt x="343763" y="137549"/>
                </a:lnTo>
                <a:lnTo>
                  <a:pt x="21019" y="178677"/>
                </a:lnTo>
                <a:lnTo>
                  <a:pt x="0" y="4855779"/>
                </a:lnTo>
                <a:lnTo>
                  <a:pt x="3394840" y="4897821"/>
                </a:lnTo>
                <a:lnTo>
                  <a:pt x="4403834" y="4519448"/>
                </a:lnTo>
                <a:lnTo>
                  <a:pt x="4533594" y="3073546"/>
                </a:lnTo>
                <a:lnTo>
                  <a:pt x="2652088" y="3073546"/>
                </a:lnTo>
                <a:lnTo>
                  <a:pt x="2600497" y="3073142"/>
                </a:lnTo>
                <a:lnTo>
                  <a:pt x="2549492" y="3071666"/>
                </a:lnTo>
                <a:lnTo>
                  <a:pt x="2499107" y="3069095"/>
                </a:lnTo>
                <a:lnTo>
                  <a:pt x="2449372" y="3065410"/>
                </a:lnTo>
                <a:lnTo>
                  <a:pt x="2400319" y="3060591"/>
                </a:lnTo>
                <a:lnTo>
                  <a:pt x="2351981" y="3054617"/>
                </a:lnTo>
                <a:lnTo>
                  <a:pt x="2304389" y="3047468"/>
                </a:lnTo>
                <a:lnTo>
                  <a:pt x="2257576" y="3039125"/>
                </a:lnTo>
                <a:lnTo>
                  <a:pt x="2211572" y="3029567"/>
                </a:lnTo>
                <a:lnTo>
                  <a:pt x="2166411" y="3018773"/>
                </a:lnTo>
                <a:lnTo>
                  <a:pt x="2122123" y="3006723"/>
                </a:lnTo>
                <a:lnTo>
                  <a:pt x="2078741" y="2993398"/>
                </a:lnTo>
                <a:lnTo>
                  <a:pt x="2036297" y="2978777"/>
                </a:lnTo>
                <a:lnTo>
                  <a:pt x="1994822" y="2962840"/>
                </a:lnTo>
                <a:lnTo>
                  <a:pt x="1954348" y="2945567"/>
                </a:lnTo>
                <a:lnTo>
                  <a:pt x="1914908" y="2926937"/>
                </a:lnTo>
                <a:lnTo>
                  <a:pt x="1876534" y="2906930"/>
                </a:lnTo>
                <a:lnTo>
                  <a:pt x="1839256" y="2885526"/>
                </a:lnTo>
                <a:lnTo>
                  <a:pt x="1803107" y="2862706"/>
                </a:lnTo>
                <a:lnTo>
                  <a:pt x="1768120" y="2838448"/>
                </a:lnTo>
                <a:lnTo>
                  <a:pt x="1734325" y="2812732"/>
                </a:lnTo>
                <a:lnTo>
                  <a:pt x="1701754" y="2785539"/>
                </a:lnTo>
                <a:lnTo>
                  <a:pt x="1670441" y="2756848"/>
                </a:lnTo>
                <a:lnTo>
                  <a:pt x="1640415" y="2726639"/>
                </a:lnTo>
                <a:lnTo>
                  <a:pt x="1611711" y="2694891"/>
                </a:lnTo>
                <a:lnTo>
                  <a:pt x="1584358" y="2661585"/>
                </a:lnTo>
                <a:lnTo>
                  <a:pt x="1558390" y="2626700"/>
                </a:lnTo>
                <a:lnTo>
                  <a:pt x="1533837" y="2590217"/>
                </a:lnTo>
                <a:lnTo>
                  <a:pt x="1510733" y="2552114"/>
                </a:lnTo>
                <a:lnTo>
                  <a:pt x="1489108" y="2512372"/>
                </a:lnTo>
                <a:lnTo>
                  <a:pt x="1468995" y="2470970"/>
                </a:lnTo>
                <a:lnTo>
                  <a:pt x="1450426" y="2427889"/>
                </a:lnTo>
                <a:lnTo>
                  <a:pt x="1587061" y="1881352"/>
                </a:lnTo>
                <a:lnTo>
                  <a:pt x="2333296" y="1429406"/>
                </a:lnTo>
                <a:lnTo>
                  <a:pt x="2297369" y="1388238"/>
                </a:lnTo>
                <a:lnTo>
                  <a:pt x="2265510" y="1346966"/>
                </a:lnTo>
                <a:lnTo>
                  <a:pt x="2237531" y="1305595"/>
                </a:lnTo>
                <a:lnTo>
                  <a:pt x="2213243" y="1264129"/>
                </a:lnTo>
                <a:lnTo>
                  <a:pt x="2192459" y="1222572"/>
                </a:lnTo>
                <a:lnTo>
                  <a:pt x="2174992" y="1180931"/>
                </a:lnTo>
                <a:lnTo>
                  <a:pt x="2160654" y="1139210"/>
                </a:lnTo>
                <a:lnTo>
                  <a:pt x="2149257" y="1097413"/>
                </a:lnTo>
                <a:lnTo>
                  <a:pt x="2140613" y="1055546"/>
                </a:lnTo>
                <a:lnTo>
                  <a:pt x="2134534" y="1013613"/>
                </a:lnTo>
                <a:lnTo>
                  <a:pt x="2130834" y="971619"/>
                </a:lnTo>
                <a:lnTo>
                  <a:pt x="2129323" y="929569"/>
                </a:lnTo>
                <a:lnTo>
                  <a:pt x="2129815" y="887467"/>
                </a:lnTo>
                <a:lnTo>
                  <a:pt x="2132121" y="845319"/>
                </a:lnTo>
                <a:lnTo>
                  <a:pt x="2136055" y="803130"/>
                </a:lnTo>
                <a:lnTo>
                  <a:pt x="2141427" y="760903"/>
                </a:lnTo>
                <a:lnTo>
                  <a:pt x="2148051" y="718644"/>
                </a:lnTo>
                <a:lnTo>
                  <a:pt x="2155739" y="676358"/>
                </a:lnTo>
                <a:lnTo>
                  <a:pt x="2164303" y="634050"/>
                </a:lnTo>
                <a:lnTo>
                  <a:pt x="2173555" y="591724"/>
                </a:lnTo>
                <a:lnTo>
                  <a:pt x="2183308" y="549385"/>
                </a:lnTo>
                <a:lnTo>
                  <a:pt x="2193373" y="507038"/>
                </a:lnTo>
                <a:lnTo>
                  <a:pt x="2203564" y="464687"/>
                </a:lnTo>
                <a:lnTo>
                  <a:pt x="2213692" y="422339"/>
                </a:lnTo>
                <a:lnTo>
                  <a:pt x="2223570" y="379997"/>
                </a:lnTo>
                <a:lnTo>
                  <a:pt x="2233010" y="337666"/>
                </a:lnTo>
                <a:lnTo>
                  <a:pt x="2241824" y="295351"/>
                </a:lnTo>
                <a:lnTo>
                  <a:pt x="2249825" y="253057"/>
                </a:lnTo>
                <a:lnTo>
                  <a:pt x="2256824" y="210788"/>
                </a:lnTo>
                <a:lnTo>
                  <a:pt x="2262635" y="168550"/>
                </a:lnTo>
                <a:lnTo>
                  <a:pt x="2267069" y="126348"/>
                </a:lnTo>
                <a:lnTo>
                  <a:pt x="2269939" y="84185"/>
                </a:lnTo>
                <a:lnTo>
                  <a:pt x="2271026" y="43195"/>
                </a:lnTo>
                <a:lnTo>
                  <a:pt x="2271033" y="40866"/>
                </a:lnTo>
                <a:lnTo>
                  <a:pt x="2270234" y="0"/>
                </a:lnTo>
                <a:close/>
              </a:path>
              <a:path w="4551045" h="4898390">
                <a:moveTo>
                  <a:pt x="4393323" y="1545021"/>
                </a:moveTo>
                <a:lnTo>
                  <a:pt x="3342289" y="1681655"/>
                </a:lnTo>
                <a:lnTo>
                  <a:pt x="3584026" y="1839310"/>
                </a:lnTo>
                <a:lnTo>
                  <a:pt x="3678621" y="2017985"/>
                </a:lnTo>
                <a:lnTo>
                  <a:pt x="3720661" y="2217682"/>
                </a:lnTo>
                <a:lnTo>
                  <a:pt x="3699640" y="2554013"/>
                </a:lnTo>
                <a:lnTo>
                  <a:pt x="3499944" y="2827282"/>
                </a:lnTo>
                <a:lnTo>
                  <a:pt x="3026978" y="3047999"/>
                </a:lnTo>
                <a:lnTo>
                  <a:pt x="2972172" y="3054547"/>
                </a:lnTo>
                <a:lnTo>
                  <a:pt x="2917730" y="3060162"/>
                </a:lnTo>
                <a:lnTo>
                  <a:pt x="2863683" y="3064825"/>
                </a:lnTo>
                <a:lnTo>
                  <a:pt x="2810064" y="3068514"/>
                </a:lnTo>
                <a:lnTo>
                  <a:pt x="2756903" y="3071211"/>
                </a:lnTo>
                <a:lnTo>
                  <a:pt x="2704234" y="3072895"/>
                </a:lnTo>
                <a:lnTo>
                  <a:pt x="2652088" y="3073546"/>
                </a:lnTo>
                <a:lnTo>
                  <a:pt x="4533594" y="3073546"/>
                </a:lnTo>
                <a:lnTo>
                  <a:pt x="4550978" y="2879834"/>
                </a:lnTo>
                <a:lnTo>
                  <a:pt x="4393323" y="1545021"/>
                </a:lnTo>
                <a:close/>
              </a:path>
            </a:pathLst>
          </a:custGeom>
          <a:solidFill>
            <a:srgbClr val="FFFFFF">
              <a:alpha val="7097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845" y="1680125"/>
            <a:ext cx="2165985" cy="1027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8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Forwarding</a:t>
            </a:r>
            <a:r>
              <a:rPr sz="24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34950" indent="-222250">
              <a:lnSpc>
                <a:spcPct val="100000"/>
              </a:lnSpc>
              <a:spcBef>
                <a:spcPts val="76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34950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aka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“switching”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845" y="2773171"/>
            <a:ext cx="2604770" cy="13817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4950" marR="5080" indent="-222250">
              <a:lnSpc>
                <a:spcPct val="90000"/>
              </a:lnSpc>
              <a:spcBef>
                <a:spcPts val="38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34950" algn="l"/>
              </a:tabLst>
            </a:pPr>
            <a:r>
              <a:rPr sz="24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local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action: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move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arriving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packets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from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router’s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input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link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appropriate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095" y="4080764"/>
            <a:ext cx="222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router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link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487840"/>
            <a:ext cx="716724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-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Two </a:t>
            </a:r>
            <a:r>
              <a:rPr sz="4300" b="0" spc="-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key </a:t>
            </a:r>
            <a:r>
              <a:rPr sz="4300" b="0" spc="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network-core</a:t>
            </a:r>
            <a:r>
              <a:rPr sz="4300" b="0" spc="7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functions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3975" y="4287859"/>
            <a:ext cx="2753995" cy="1438275"/>
          </a:xfrm>
          <a:custGeom>
            <a:avLst/>
            <a:gdLst/>
            <a:ahLst/>
            <a:cxnLst/>
            <a:rect l="l" t="t" r="r" b="b"/>
            <a:pathLst>
              <a:path w="2753995" h="1438275">
                <a:moveTo>
                  <a:pt x="401043" y="111236"/>
                </a:moveTo>
                <a:lnTo>
                  <a:pt x="354199" y="111982"/>
                </a:lnTo>
                <a:lnTo>
                  <a:pt x="309825" y="115083"/>
                </a:lnTo>
                <a:lnTo>
                  <a:pt x="268181" y="121093"/>
                </a:lnTo>
                <a:lnTo>
                  <a:pt x="229797" y="130499"/>
                </a:lnTo>
                <a:lnTo>
                  <a:pt x="163580" y="161774"/>
                </a:lnTo>
                <a:lnTo>
                  <a:pt x="131969" y="188249"/>
                </a:lnTo>
                <a:lnTo>
                  <a:pt x="104408" y="220299"/>
                </a:lnTo>
                <a:lnTo>
                  <a:pt x="80664" y="257187"/>
                </a:lnTo>
                <a:lnTo>
                  <a:pt x="60502" y="298175"/>
                </a:lnTo>
                <a:lnTo>
                  <a:pt x="43688" y="342527"/>
                </a:lnTo>
                <a:lnTo>
                  <a:pt x="29988" y="389506"/>
                </a:lnTo>
                <a:lnTo>
                  <a:pt x="19168" y="438375"/>
                </a:lnTo>
                <a:lnTo>
                  <a:pt x="10993" y="488397"/>
                </a:lnTo>
                <a:lnTo>
                  <a:pt x="5229" y="538835"/>
                </a:lnTo>
                <a:lnTo>
                  <a:pt x="1643" y="588952"/>
                </a:lnTo>
                <a:lnTo>
                  <a:pt x="0" y="638011"/>
                </a:lnTo>
                <a:lnTo>
                  <a:pt x="65" y="685276"/>
                </a:lnTo>
                <a:lnTo>
                  <a:pt x="1604" y="730010"/>
                </a:lnTo>
                <a:lnTo>
                  <a:pt x="3156" y="785771"/>
                </a:lnTo>
                <a:lnTo>
                  <a:pt x="9118" y="840927"/>
                </a:lnTo>
                <a:lnTo>
                  <a:pt x="19072" y="895134"/>
                </a:lnTo>
                <a:lnTo>
                  <a:pt x="32600" y="948052"/>
                </a:lnTo>
                <a:lnTo>
                  <a:pt x="49281" y="999338"/>
                </a:lnTo>
                <a:lnTo>
                  <a:pt x="68697" y="1048651"/>
                </a:lnTo>
                <a:lnTo>
                  <a:pt x="90429" y="1095650"/>
                </a:lnTo>
                <a:lnTo>
                  <a:pt x="114058" y="1139992"/>
                </a:lnTo>
                <a:lnTo>
                  <a:pt x="139164" y="1181335"/>
                </a:lnTo>
                <a:lnTo>
                  <a:pt x="165329" y="1219339"/>
                </a:lnTo>
                <a:lnTo>
                  <a:pt x="192134" y="1253662"/>
                </a:lnTo>
                <a:lnTo>
                  <a:pt x="219159" y="1283961"/>
                </a:lnTo>
                <a:lnTo>
                  <a:pt x="256293" y="1317106"/>
                </a:lnTo>
                <a:lnTo>
                  <a:pt x="295793" y="1342308"/>
                </a:lnTo>
                <a:lnTo>
                  <a:pt x="337789" y="1360913"/>
                </a:lnTo>
                <a:lnTo>
                  <a:pt x="382412" y="1374267"/>
                </a:lnTo>
                <a:lnTo>
                  <a:pt x="429793" y="1383714"/>
                </a:lnTo>
                <a:lnTo>
                  <a:pt x="480062" y="1390601"/>
                </a:lnTo>
                <a:lnTo>
                  <a:pt x="589789" y="1402075"/>
                </a:lnTo>
                <a:lnTo>
                  <a:pt x="692932" y="1414829"/>
                </a:lnTo>
                <a:lnTo>
                  <a:pt x="738126" y="1419567"/>
                </a:lnTo>
                <a:lnTo>
                  <a:pt x="784999" y="1423620"/>
                </a:lnTo>
                <a:lnTo>
                  <a:pt x="833458" y="1427040"/>
                </a:lnTo>
                <a:lnTo>
                  <a:pt x="883414" y="1429879"/>
                </a:lnTo>
                <a:lnTo>
                  <a:pt x="934775" y="1432190"/>
                </a:lnTo>
                <a:lnTo>
                  <a:pt x="987450" y="1434023"/>
                </a:lnTo>
                <a:lnTo>
                  <a:pt x="1096378" y="1436468"/>
                </a:lnTo>
                <a:lnTo>
                  <a:pt x="1325995" y="1437925"/>
                </a:lnTo>
                <a:lnTo>
                  <a:pt x="1691852" y="1435455"/>
                </a:lnTo>
                <a:lnTo>
                  <a:pt x="1858045" y="1431431"/>
                </a:lnTo>
                <a:lnTo>
                  <a:pt x="1963477" y="1427178"/>
                </a:lnTo>
                <a:lnTo>
                  <a:pt x="2013310" y="1424493"/>
                </a:lnTo>
                <a:lnTo>
                  <a:pt x="2060656" y="1421398"/>
                </a:lnTo>
                <a:lnTo>
                  <a:pt x="2105088" y="1417862"/>
                </a:lnTo>
                <a:lnTo>
                  <a:pt x="2146183" y="1413857"/>
                </a:lnTo>
                <a:lnTo>
                  <a:pt x="2183515" y="1409354"/>
                </a:lnTo>
                <a:lnTo>
                  <a:pt x="2245048" y="1403214"/>
                </a:lnTo>
                <a:lnTo>
                  <a:pt x="2297250" y="1401032"/>
                </a:lnTo>
                <a:lnTo>
                  <a:pt x="2341609" y="1400183"/>
                </a:lnTo>
                <a:lnTo>
                  <a:pt x="2379617" y="1398041"/>
                </a:lnTo>
                <a:lnTo>
                  <a:pt x="2442536" y="1379373"/>
                </a:lnTo>
                <a:lnTo>
                  <a:pt x="2497926" y="1324021"/>
                </a:lnTo>
                <a:lnTo>
                  <a:pt x="2526523" y="1276025"/>
                </a:lnTo>
                <a:lnTo>
                  <a:pt x="2558579" y="1212689"/>
                </a:lnTo>
                <a:lnTo>
                  <a:pt x="2576948" y="1174172"/>
                </a:lnTo>
                <a:lnTo>
                  <a:pt x="2596313" y="1131807"/>
                </a:lnTo>
                <a:lnTo>
                  <a:pt x="2616247" y="1086131"/>
                </a:lnTo>
                <a:lnTo>
                  <a:pt x="2636325" y="1037680"/>
                </a:lnTo>
                <a:lnTo>
                  <a:pt x="2656123" y="986993"/>
                </a:lnTo>
                <a:lnTo>
                  <a:pt x="2675215" y="934606"/>
                </a:lnTo>
                <a:lnTo>
                  <a:pt x="2693176" y="881057"/>
                </a:lnTo>
                <a:lnTo>
                  <a:pt x="2709582" y="826883"/>
                </a:lnTo>
                <a:lnTo>
                  <a:pt x="2724007" y="772622"/>
                </a:lnTo>
                <a:lnTo>
                  <a:pt x="2736025" y="718810"/>
                </a:lnTo>
                <a:lnTo>
                  <a:pt x="2745213" y="665986"/>
                </a:lnTo>
                <a:lnTo>
                  <a:pt x="2751144" y="614686"/>
                </a:lnTo>
                <a:lnTo>
                  <a:pt x="2753395" y="565448"/>
                </a:lnTo>
                <a:lnTo>
                  <a:pt x="2751539" y="518809"/>
                </a:lnTo>
                <a:lnTo>
                  <a:pt x="2745152" y="475307"/>
                </a:lnTo>
                <a:lnTo>
                  <a:pt x="2733808" y="435479"/>
                </a:lnTo>
                <a:lnTo>
                  <a:pt x="2717083" y="399862"/>
                </a:lnTo>
                <a:lnTo>
                  <a:pt x="2671864" y="341671"/>
                </a:lnTo>
                <a:lnTo>
                  <a:pt x="2642442" y="314178"/>
                </a:lnTo>
                <a:lnTo>
                  <a:pt x="2608977" y="287762"/>
                </a:lnTo>
                <a:lnTo>
                  <a:pt x="2571843" y="262429"/>
                </a:lnTo>
                <a:lnTo>
                  <a:pt x="2531412" y="238184"/>
                </a:lnTo>
                <a:lnTo>
                  <a:pt x="2488058" y="215035"/>
                </a:lnTo>
                <a:lnTo>
                  <a:pt x="2442155" y="192987"/>
                </a:lnTo>
                <a:lnTo>
                  <a:pt x="2394075" y="172047"/>
                </a:lnTo>
                <a:lnTo>
                  <a:pt x="2344194" y="152221"/>
                </a:lnTo>
                <a:lnTo>
                  <a:pt x="2292883" y="133514"/>
                </a:lnTo>
                <a:lnTo>
                  <a:pt x="2273348" y="126956"/>
                </a:lnTo>
                <a:lnTo>
                  <a:pt x="770611" y="126956"/>
                </a:lnTo>
                <a:lnTo>
                  <a:pt x="715645" y="126220"/>
                </a:lnTo>
                <a:lnTo>
                  <a:pt x="660856" y="124087"/>
                </a:lnTo>
                <a:lnTo>
                  <a:pt x="500832" y="114669"/>
                </a:lnTo>
                <a:lnTo>
                  <a:pt x="450030" y="112311"/>
                </a:lnTo>
                <a:lnTo>
                  <a:pt x="401043" y="111236"/>
                </a:lnTo>
                <a:close/>
              </a:path>
              <a:path w="2753995" h="1438275">
                <a:moveTo>
                  <a:pt x="1628737" y="0"/>
                </a:moveTo>
                <a:lnTo>
                  <a:pt x="1576812" y="2130"/>
                </a:lnTo>
                <a:lnTo>
                  <a:pt x="1524825" y="6400"/>
                </a:lnTo>
                <a:lnTo>
                  <a:pt x="1472856" y="12514"/>
                </a:lnTo>
                <a:lnTo>
                  <a:pt x="1420985" y="20175"/>
                </a:lnTo>
                <a:lnTo>
                  <a:pt x="1369292" y="29090"/>
                </a:lnTo>
                <a:lnTo>
                  <a:pt x="1317857" y="38961"/>
                </a:lnTo>
                <a:lnTo>
                  <a:pt x="1067356" y="92325"/>
                </a:lnTo>
                <a:lnTo>
                  <a:pt x="1019151" y="101730"/>
                </a:lnTo>
                <a:lnTo>
                  <a:pt x="971765" y="110024"/>
                </a:lnTo>
                <a:lnTo>
                  <a:pt x="925277" y="116910"/>
                </a:lnTo>
                <a:lnTo>
                  <a:pt x="879768" y="122093"/>
                </a:lnTo>
                <a:lnTo>
                  <a:pt x="825428" y="125759"/>
                </a:lnTo>
                <a:lnTo>
                  <a:pt x="770611" y="126956"/>
                </a:lnTo>
                <a:lnTo>
                  <a:pt x="2273348" y="126956"/>
                </a:lnTo>
                <a:lnTo>
                  <a:pt x="2187468" y="99485"/>
                </a:lnTo>
                <a:lnTo>
                  <a:pt x="2134111" y="84175"/>
                </a:lnTo>
                <a:lnTo>
                  <a:pt x="2080819" y="70010"/>
                </a:lnTo>
                <a:lnTo>
                  <a:pt x="2027964" y="56995"/>
                </a:lnTo>
                <a:lnTo>
                  <a:pt x="1975922" y="45137"/>
                </a:lnTo>
                <a:lnTo>
                  <a:pt x="1925065" y="34442"/>
                </a:lnTo>
                <a:lnTo>
                  <a:pt x="1875767" y="24917"/>
                </a:lnTo>
                <a:lnTo>
                  <a:pt x="1828400" y="16567"/>
                </a:lnTo>
                <a:lnTo>
                  <a:pt x="1783340" y="9398"/>
                </a:lnTo>
                <a:lnTo>
                  <a:pt x="1732081" y="3338"/>
                </a:lnTo>
                <a:lnTo>
                  <a:pt x="1680520" y="303"/>
                </a:lnTo>
                <a:lnTo>
                  <a:pt x="1628737" y="0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44426" y="4554392"/>
            <a:ext cx="543560" cy="295275"/>
          </a:xfrm>
          <a:custGeom>
            <a:avLst/>
            <a:gdLst/>
            <a:ahLst/>
            <a:cxnLst/>
            <a:rect l="l" t="t" r="r" b="b"/>
            <a:pathLst>
              <a:path w="543560" h="295275">
                <a:moveTo>
                  <a:pt x="0" y="295229"/>
                </a:moveTo>
                <a:lnTo>
                  <a:pt x="5430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86154" y="4548044"/>
            <a:ext cx="505459" cy="307975"/>
          </a:xfrm>
          <a:custGeom>
            <a:avLst/>
            <a:gdLst/>
            <a:ahLst/>
            <a:cxnLst/>
            <a:rect l="l" t="t" r="r" b="b"/>
            <a:pathLst>
              <a:path w="505459" h="307975">
                <a:moveTo>
                  <a:pt x="0" y="0"/>
                </a:moveTo>
                <a:lnTo>
                  <a:pt x="504984" y="30792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20607" y="4940095"/>
            <a:ext cx="481330" cy="238125"/>
          </a:xfrm>
          <a:custGeom>
            <a:avLst/>
            <a:gdLst/>
            <a:ahLst/>
            <a:cxnLst/>
            <a:rect l="l" t="t" r="r" b="b"/>
            <a:pathLst>
              <a:path w="481329" h="238125">
                <a:moveTo>
                  <a:pt x="0" y="0"/>
                </a:moveTo>
                <a:lnTo>
                  <a:pt x="481164" y="2380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8643" y="4916285"/>
            <a:ext cx="629285" cy="247650"/>
          </a:xfrm>
          <a:custGeom>
            <a:avLst/>
            <a:gdLst/>
            <a:ahLst/>
            <a:cxnLst/>
            <a:rect l="l" t="t" r="r" b="b"/>
            <a:pathLst>
              <a:path w="629284" h="247650">
                <a:moveTo>
                  <a:pt x="0" y="247611"/>
                </a:moveTo>
                <a:lnTo>
                  <a:pt x="6288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35602" y="4970252"/>
            <a:ext cx="207010" cy="508000"/>
          </a:xfrm>
          <a:custGeom>
            <a:avLst/>
            <a:gdLst/>
            <a:ahLst/>
            <a:cxnLst/>
            <a:rect l="l" t="t" r="r" b="b"/>
            <a:pathLst>
              <a:path w="207009" h="508000">
                <a:moveTo>
                  <a:pt x="0" y="507920"/>
                </a:moveTo>
                <a:lnTo>
                  <a:pt x="2064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00139" y="5503569"/>
            <a:ext cx="737235" cy="74930"/>
          </a:xfrm>
          <a:custGeom>
            <a:avLst/>
            <a:gdLst/>
            <a:ahLst/>
            <a:cxnLst/>
            <a:rect l="l" t="t" r="r" b="b"/>
            <a:pathLst>
              <a:path w="737234" h="74929">
                <a:moveTo>
                  <a:pt x="736832" y="746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3395" y="4963904"/>
            <a:ext cx="194310" cy="425450"/>
          </a:xfrm>
          <a:custGeom>
            <a:avLst/>
            <a:gdLst/>
            <a:ahLst/>
            <a:cxnLst/>
            <a:rect l="l" t="t" r="r" b="b"/>
            <a:pathLst>
              <a:path w="194310" h="425450">
                <a:moveTo>
                  <a:pt x="178325" y="421253"/>
                </a:moveTo>
                <a:lnTo>
                  <a:pt x="193736" y="425383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31701" y="45074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9785" y="491997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2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8949" y="499313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3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8362" y="4863862"/>
            <a:ext cx="1408430" cy="914400"/>
          </a:xfrm>
          <a:custGeom>
            <a:avLst/>
            <a:gdLst/>
            <a:ahLst/>
            <a:cxnLst/>
            <a:rect l="l" t="t" r="r" b="b"/>
            <a:pathLst>
              <a:path w="1408429" h="914400">
                <a:moveTo>
                  <a:pt x="1408179" y="0"/>
                </a:moveTo>
                <a:lnTo>
                  <a:pt x="0" y="91422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12597" y="5191965"/>
            <a:ext cx="1088390" cy="833119"/>
          </a:xfrm>
          <a:custGeom>
            <a:avLst/>
            <a:gdLst/>
            <a:ahLst/>
            <a:cxnLst/>
            <a:rect l="l" t="t" r="r" b="b"/>
            <a:pathLst>
              <a:path w="1088389" h="833120">
                <a:moveTo>
                  <a:pt x="956711" y="0"/>
                </a:moveTo>
                <a:lnTo>
                  <a:pt x="0" y="634181"/>
                </a:lnTo>
                <a:lnTo>
                  <a:pt x="131541" y="832621"/>
                </a:lnTo>
                <a:lnTo>
                  <a:pt x="1088251" y="198440"/>
                </a:lnTo>
                <a:lnTo>
                  <a:pt x="95671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2597" y="5191965"/>
            <a:ext cx="1088390" cy="833119"/>
          </a:xfrm>
          <a:custGeom>
            <a:avLst/>
            <a:gdLst/>
            <a:ahLst/>
            <a:cxnLst/>
            <a:rect l="l" t="t" r="r" b="b"/>
            <a:pathLst>
              <a:path w="1088389" h="833120">
                <a:moveTo>
                  <a:pt x="0" y="634181"/>
                </a:moveTo>
                <a:lnTo>
                  <a:pt x="956710" y="0"/>
                </a:lnTo>
                <a:lnTo>
                  <a:pt x="1088252" y="198440"/>
                </a:lnTo>
                <a:lnTo>
                  <a:pt x="131541" y="832621"/>
                </a:lnTo>
                <a:lnTo>
                  <a:pt x="0" y="63418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37717" y="5137584"/>
            <a:ext cx="354965" cy="237490"/>
          </a:xfrm>
          <a:custGeom>
            <a:avLst/>
            <a:gdLst/>
            <a:ahLst/>
            <a:cxnLst/>
            <a:rect l="l" t="t" r="r" b="b"/>
            <a:pathLst>
              <a:path w="354964" h="237489">
                <a:moveTo>
                  <a:pt x="288472" y="38131"/>
                </a:moveTo>
                <a:lnTo>
                  <a:pt x="0" y="229351"/>
                </a:lnTo>
                <a:lnTo>
                  <a:pt x="5262" y="237291"/>
                </a:lnTo>
                <a:lnTo>
                  <a:pt x="293735" y="46070"/>
                </a:lnTo>
                <a:lnTo>
                  <a:pt x="288472" y="38131"/>
                </a:lnTo>
                <a:close/>
              </a:path>
              <a:path w="354964" h="237489">
                <a:moveTo>
                  <a:pt x="336728" y="31114"/>
                </a:moveTo>
                <a:lnTo>
                  <a:pt x="299058" y="31114"/>
                </a:lnTo>
                <a:lnTo>
                  <a:pt x="304321" y="39053"/>
                </a:lnTo>
                <a:lnTo>
                  <a:pt x="293735" y="46070"/>
                </a:lnTo>
                <a:lnTo>
                  <a:pt x="312154" y="73858"/>
                </a:lnTo>
                <a:lnTo>
                  <a:pt x="336728" y="31114"/>
                </a:lnTo>
                <a:close/>
              </a:path>
              <a:path w="354964" h="237489">
                <a:moveTo>
                  <a:pt x="299058" y="31114"/>
                </a:moveTo>
                <a:lnTo>
                  <a:pt x="288472" y="38131"/>
                </a:lnTo>
                <a:lnTo>
                  <a:pt x="293735" y="46070"/>
                </a:lnTo>
                <a:lnTo>
                  <a:pt x="304321" y="39053"/>
                </a:lnTo>
                <a:lnTo>
                  <a:pt x="299058" y="31114"/>
                </a:lnTo>
                <a:close/>
              </a:path>
              <a:path w="354964" h="237489">
                <a:moveTo>
                  <a:pt x="354617" y="0"/>
                </a:moveTo>
                <a:lnTo>
                  <a:pt x="270052" y="10344"/>
                </a:lnTo>
                <a:lnTo>
                  <a:pt x="288472" y="38131"/>
                </a:lnTo>
                <a:lnTo>
                  <a:pt x="299058" y="31114"/>
                </a:lnTo>
                <a:lnTo>
                  <a:pt x="336728" y="31114"/>
                </a:lnTo>
                <a:lnTo>
                  <a:pt x="35461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39559" y="5245153"/>
            <a:ext cx="488950" cy="436245"/>
          </a:xfrm>
          <a:custGeom>
            <a:avLst/>
            <a:gdLst/>
            <a:ahLst/>
            <a:cxnLst/>
            <a:rect l="l" t="t" r="r" b="b"/>
            <a:pathLst>
              <a:path w="488950" h="436245">
                <a:moveTo>
                  <a:pt x="355954" y="0"/>
                </a:moveTo>
                <a:lnTo>
                  <a:pt x="0" y="235953"/>
                </a:lnTo>
                <a:lnTo>
                  <a:pt x="132417" y="435716"/>
                </a:lnTo>
                <a:lnTo>
                  <a:pt x="488372" y="199763"/>
                </a:lnTo>
                <a:lnTo>
                  <a:pt x="355954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39559" y="5245152"/>
            <a:ext cx="488950" cy="436245"/>
          </a:xfrm>
          <a:custGeom>
            <a:avLst/>
            <a:gdLst/>
            <a:ahLst/>
            <a:cxnLst/>
            <a:rect l="l" t="t" r="r" b="b"/>
            <a:pathLst>
              <a:path w="488950" h="436245">
                <a:moveTo>
                  <a:pt x="0" y="235953"/>
                </a:moveTo>
                <a:lnTo>
                  <a:pt x="355954" y="0"/>
                </a:lnTo>
                <a:lnTo>
                  <a:pt x="488372" y="199762"/>
                </a:lnTo>
                <a:lnTo>
                  <a:pt x="132418" y="435716"/>
                </a:lnTo>
                <a:lnTo>
                  <a:pt x="0" y="23595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 rot="19920000">
            <a:off x="4395812" y="5386661"/>
            <a:ext cx="371763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spc="-5" dirty="0">
                <a:latin typeface="Arial" panose="020B0604020202020204"/>
                <a:cs typeface="Arial" panose="020B0604020202020204"/>
              </a:rPr>
              <a:t>0111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28289" y="6056884"/>
            <a:ext cx="251587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destination address in arriving  packet’s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header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95825" y="5622613"/>
            <a:ext cx="76200" cy="501650"/>
          </a:xfrm>
          <a:custGeom>
            <a:avLst/>
            <a:gdLst/>
            <a:ahLst/>
            <a:cxnLst/>
            <a:rect l="l" t="t" r="r" b="b"/>
            <a:pathLst>
              <a:path w="76200" h="501650">
                <a:moveTo>
                  <a:pt x="33337" y="76199"/>
                </a:moveTo>
                <a:lnTo>
                  <a:pt x="33336" y="501571"/>
                </a:lnTo>
                <a:lnTo>
                  <a:pt x="42861" y="501571"/>
                </a:lnTo>
                <a:lnTo>
                  <a:pt x="42862" y="76199"/>
                </a:lnTo>
                <a:lnTo>
                  <a:pt x="33337" y="76199"/>
                </a:lnTo>
                <a:close/>
              </a:path>
              <a:path w="76200" h="501650">
                <a:moveTo>
                  <a:pt x="69849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200"/>
                </a:lnTo>
                <a:lnTo>
                  <a:pt x="69849" y="63499"/>
                </a:lnTo>
                <a:close/>
              </a:path>
              <a:path w="76200" h="501650">
                <a:moveTo>
                  <a:pt x="42862" y="63499"/>
                </a:moveTo>
                <a:lnTo>
                  <a:pt x="33337" y="63499"/>
                </a:lnTo>
                <a:lnTo>
                  <a:pt x="33337" y="76199"/>
                </a:lnTo>
                <a:lnTo>
                  <a:pt x="42862" y="76199"/>
                </a:lnTo>
                <a:lnTo>
                  <a:pt x="42862" y="63499"/>
                </a:lnTo>
                <a:close/>
              </a:path>
              <a:path w="76200" h="501650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49" y="6349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55851" y="4076629"/>
            <a:ext cx="578031" cy="3631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63791" y="3632200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5" y="0"/>
                </a:lnTo>
                <a:lnTo>
                  <a:pt x="551035" y="452366"/>
                </a:lnTo>
                <a:lnTo>
                  <a:pt x="0" y="45236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63791" y="3632200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962" y="3641723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3" y="100255"/>
                </a:lnTo>
                <a:lnTo>
                  <a:pt x="123481" y="109438"/>
                </a:lnTo>
                <a:lnTo>
                  <a:pt x="183038" y="115359"/>
                </a:lnTo>
                <a:lnTo>
                  <a:pt x="249316" y="117457"/>
                </a:lnTo>
                <a:lnTo>
                  <a:pt x="315594" y="115359"/>
                </a:lnTo>
                <a:lnTo>
                  <a:pt x="375150" y="109438"/>
                </a:lnTo>
                <a:lnTo>
                  <a:pt x="425609" y="100255"/>
                </a:lnTo>
                <a:lnTo>
                  <a:pt x="464593" y="88369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962" y="3641723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0" y="58728"/>
                </a:moveTo>
                <a:lnTo>
                  <a:pt x="34038" y="29087"/>
                </a:lnTo>
                <a:lnTo>
                  <a:pt x="73022" y="17201"/>
                </a:lnTo>
                <a:lnTo>
                  <a:pt x="123481" y="8018"/>
                </a:lnTo>
                <a:lnTo>
                  <a:pt x="183037" y="2097"/>
                </a:lnTo>
                <a:lnTo>
                  <a:pt x="249316" y="0"/>
                </a:lnTo>
                <a:lnTo>
                  <a:pt x="315594" y="2097"/>
                </a:lnTo>
                <a:lnTo>
                  <a:pt x="375150" y="8018"/>
                </a:lnTo>
                <a:lnTo>
                  <a:pt x="425609" y="17201"/>
                </a:lnTo>
                <a:lnTo>
                  <a:pt x="464593" y="29087"/>
                </a:lnTo>
                <a:lnTo>
                  <a:pt x="498632" y="58728"/>
                </a:lnTo>
                <a:lnTo>
                  <a:pt x="489726" y="74340"/>
                </a:lnTo>
                <a:lnTo>
                  <a:pt x="425609" y="100255"/>
                </a:lnTo>
                <a:lnTo>
                  <a:pt x="375150" y="109438"/>
                </a:lnTo>
                <a:lnTo>
                  <a:pt x="315594" y="115359"/>
                </a:lnTo>
                <a:lnTo>
                  <a:pt x="249316" y="117457"/>
                </a:lnTo>
                <a:lnTo>
                  <a:pt x="183037" y="115359"/>
                </a:lnTo>
                <a:lnTo>
                  <a:pt x="123481" y="109438"/>
                </a:lnTo>
                <a:lnTo>
                  <a:pt x="73022" y="100255"/>
                </a:lnTo>
                <a:lnTo>
                  <a:pt x="34038" y="88369"/>
                </a:lnTo>
                <a:lnTo>
                  <a:pt x="0" y="587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06666" y="3817909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401" y="0"/>
                </a:lnTo>
                <a:lnTo>
                  <a:pt x="476401" y="247610"/>
                </a:lnTo>
                <a:lnTo>
                  <a:pt x="0" y="247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6666" y="3817909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400" y="0"/>
                </a:lnTo>
                <a:lnTo>
                  <a:pt x="476400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75039" y="3859176"/>
            <a:ext cx="1905" cy="206375"/>
          </a:xfrm>
          <a:custGeom>
            <a:avLst/>
            <a:gdLst/>
            <a:ahLst/>
            <a:cxnLst/>
            <a:rect l="l" t="t" r="r" b="b"/>
            <a:pathLst>
              <a:path w="1904" h="206375">
                <a:moveTo>
                  <a:pt x="0" y="0"/>
                </a:moveTo>
                <a:lnTo>
                  <a:pt x="1588" y="2063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06666" y="390838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05078" y="3860764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16282" y="3763942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65109" y="27739"/>
                </a:moveTo>
                <a:lnTo>
                  <a:pt x="0" y="27739"/>
                </a:lnTo>
                <a:lnTo>
                  <a:pt x="32555" y="46029"/>
                </a:lnTo>
                <a:lnTo>
                  <a:pt x="65109" y="27739"/>
                </a:lnTo>
                <a:close/>
              </a:path>
              <a:path w="65404" h="46354">
                <a:moveTo>
                  <a:pt x="49211" y="0"/>
                </a:moveTo>
                <a:lnTo>
                  <a:pt x="15897" y="0"/>
                </a:lnTo>
                <a:lnTo>
                  <a:pt x="15897" y="27739"/>
                </a:lnTo>
                <a:lnTo>
                  <a:pt x="49211" y="27739"/>
                </a:lnTo>
                <a:lnTo>
                  <a:pt x="4921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16282" y="3763942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49210" y="0"/>
                </a:moveTo>
                <a:lnTo>
                  <a:pt x="49210" y="27739"/>
                </a:lnTo>
                <a:lnTo>
                  <a:pt x="65108" y="27739"/>
                </a:lnTo>
                <a:lnTo>
                  <a:pt x="32554" y="46030"/>
                </a:lnTo>
                <a:lnTo>
                  <a:pt x="0" y="27739"/>
                </a:lnTo>
                <a:lnTo>
                  <a:pt x="15897" y="27739"/>
                </a:lnTo>
                <a:lnTo>
                  <a:pt x="15897" y="0"/>
                </a:lnTo>
                <a:lnTo>
                  <a:pt x="4921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55158" y="4409734"/>
            <a:ext cx="578031" cy="36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60606" y="3958272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5" y="0"/>
                </a:lnTo>
                <a:lnTo>
                  <a:pt x="551035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60606" y="3958272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90777" y="3967796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1"/>
                </a:lnTo>
                <a:lnTo>
                  <a:pt x="73023" y="100256"/>
                </a:lnTo>
                <a:lnTo>
                  <a:pt x="123481" y="109439"/>
                </a:lnTo>
                <a:lnTo>
                  <a:pt x="183038" y="115359"/>
                </a:lnTo>
                <a:lnTo>
                  <a:pt x="249316" y="117457"/>
                </a:lnTo>
                <a:lnTo>
                  <a:pt x="315594" y="115359"/>
                </a:lnTo>
                <a:lnTo>
                  <a:pt x="375150" y="109439"/>
                </a:lnTo>
                <a:lnTo>
                  <a:pt x="425609" y="100256"/>
                </a:lnTo>
                <a:lnTo>
                  <a:pt x="464593" y="88370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0777" y="3967796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0" y="58728"/>
                </a:moveTo>
                <a:lnTo>
                  <a:pt x="34038" y="29087"/>
                </a:lnTo>
                <a:lnTo>
                  <a:pt x="73022" y="17201"/>
                </a:lnTo>
                <a:lnTo>
                  <a:pt x="123481" y="8018"/>
                </a:lnTo>
                <a:lnTo>
                  <a:pt x="183037" y="2097"/>
                </a:lnTo>
                <a:lnTo>
                  <a:pt x="249316" y="0"/>
                </a:lnTo>
                <a:lnTo>
                  <a:pt x="315594" y="2097"/>
                </a:lnTo>
                <a:lnTo>
                  <a:pt x="375150" y="8018"/>
                </a:lnTo>
                <a:lnTo>
                  <a:pt x="425609" y="17201"/>
                </a:lnTo>
                <a:lnTo>
                  <a:pt x="464593" y="29087"/>
                </a:lnTo>
                <a:lnTo>
                  <a:pt x="498632" y="58728"/>
                </a:lnTo>
                <a:lnTo>
                  <a:pt x="489726" y="74340"/>
                </a:lnTo>
                <a:lnTo>
                  <a:pt x="425609" y="100255"/>
                </a:lnTo>
                <a:lnTo>
                  <a:pt x="375150" y="109438"/>
                </a:lnTo>
                <a:lnTo>
                  <a:pt x="315594" y="115359"/>
                </a:lnTo>
                <a:lnTo>
                  <a:pt x="249316" y="117457"/>
                </a:lnTo>
                <a:lnTo>
                  <a:pt x="183037" y="115359"/>
                </a:lnTo>
                <a:lnTo>
                  <a:pt x="123481" y="109438"/>
                </a:lnTo>
                <a:lnTo>
                  <a:pt x="73022" y="100255"/>
                </a:lnTo>
                <a:lnTo>
                  <a:pt x="34038" y="88369"/>
                </a:lnTo>
                <a:lnTo>
                  <a:pt x="0" y="587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03481" y="4143981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399" y="0"/>
                </a:lnTo>
                <a:lnTo>
                  <a:pt x="476399" y="247610"/>
                </a:lnTo>
                <a:lnTo>
                  <a:pt x="0" y="247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03481" y="4143981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400" y="0"/>
                </a:lnTo>
                <a:lnTo>
                  <a:pt x="476400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854" y="4185249"/>
            <a:ext cx="1905" cy="206375"/>
          </a:xfrm>
          <a:custGeom>
            <a:avLst/>
            <a:gdLst/>
            <a:ahLst/>
            <a:cxnLst/>
            <a:rect l="l" t="t" r="r" b="b"/>
            <a:pathLst>
              <a:path w="1904" h="206375">
                <a:moveTo>
                  <a:pt x="0" y="0"/>
                </a:moveTo>
                <a:lnTo>
                  <a:pt x="1588" y="2063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03481" y="4234454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01893" y="4186837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13097" y="4090014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65107" y="27739"/>
                </a:moveTo>
                <a:lnTo>
                  <a:pt x="0" y="27739"/>
                </a:lnTo>
                <a:lnTo>
                  <a:pt x="32553" y="46029"/>
                </a:lnTo>
                <a:lnTo>
                  <a:pt x="65107" y="27739"/>
                </a:lnTo>
                <a:close/>
              </a:path>
              <a:path w="65404" h="46354">
                <a:moveTo>
                  <a:pt x="49211" y="0"/>
                </a:moveTo>
                <a:lnTo>
                  <a:pt x="15897" y="0"/>
                </a:lnTo>
                <a:lnTo>
                  <a:pt x="15897" y="27739"/>
                </a:lnTo>
                <a:lnTo>
                  <a:pt x="49211" y="27739"/>
                </a:lnTo>
                <a:lnTo>
                  <a:pt x="4921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13097" y="4090014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49210" y="0"/>
                </a:moveTo>
                <a:lnTo>
                  <a:pt x="49210" y="27739"/>
                </a:lnTo>
                <a:lnTo>
                  <a:pt x="65108" y="27739"/>
                </a:lnTo>
                <a:lnTo>
                  <a:pt x="32554" y="46030"/>
                </a:lnTo>
                <a:lnTo>
                  <a:pt x="0" y="27739"/>
                </a:lnTo>
                <a:lnTo>
                  <a:pt x="15897" y="27739"/>
                </a:lnTo>
                <a:lnTo>
                  <a:pt x="15897" y="0"/>
                </a:lnTo>
                <a:lnTo>
                  <a:pt x="4921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24397" y="5630855"/>
            <a:ext cx="543096" cy="363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06930" y="5981331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06930" y="5981331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37103" y="5990855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4" y="0"/>
                </a:moveTo>
                <a:lnTo>
                  <a:pt x="183036" y="2097"/>
                </a:lnTo>
                <a:lnTo>
                  <a:pt x="123480" y="8018"/>
                </a:lnTo>
                <a:lnTo>
                  <a:pt x="73022" y="17201"/>
                </a:lnTo>
                <a:lnTo>
                  <a:pt x="34038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2" y="100255"/>
                </a:lnTo>
                <a:lnTo>
                  <a:pt x="123480" y="109438"/>
                </a:lnTo>
                <a:lnTo>
                  <a:pt x="183036" y="115359"/>
                </a:lnTo>
                <a:lnTo>
                  <a:pt x="249314" y="117456"/>
                </a:lnTo>
                <a:lnTo>
                  <a:pt x="315593" y="115359"/>
                </a:lnTo>
                <a:lnTo>
                  <a:pt x="375149" y="109438"/>
                </a:lnTo>
                <a:lnTo>
                  <a:pt x="425608" y="100255"/>
                </a:lnTo>
                <a:lnTo>
                  <a:pt x="464592" y="88369"/>
                </a:lnTo>
                <a:lnTo>
                  <a:pt x="498631" y="58728"/>
                </a:lnTo>
                <a:lnTo>
                  <a:pt x="489725" y="43116"/>
                </a:lnTo>
                <a:lnTo>
                  <a:pt x="425608" y="17201"/>
                </a:lnTo>
                <a:lnTo>
                  <a:pt x="375149" y="8018"/>
                </a:lnTo>
                <a:lnTo>
                  <a:pt x="315593" y="2097"/>
                </a:lnTo>
                <a:lnTo>
                  <a:pt x="2493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37103" y="5990855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0" y="58728"/>
                </a:moveTo>
                <a:lnTo>
                  <a:pt x="34038" y="29087"/>
                </a:lnTo>
                <a:lnTo>
                  <a:pt x="73022" y="17201"/>
                </a:lnTo>
                <a:lnTo>
                  <a:pt x="123481" y="8018"/>
                </a:lnTo>
                <a:lnTo>
                  <a:pt x="183037" y="2097"/>
                </a:lnTo>
                <a:lnTo>
                  <a:pt x="249316" y="0"/>
                </a:lnTo>
                <a:lnTo>
                  <a:pt x="315594" y="2097"/>
                </a:lnTo>
                <a:lnTo>
                  <a:pt x="375150" y="8018"/>
                </a:lnTo>
                <a:lnTo>
                  <a:pt x="425609" y="17201"/>
                </a:lnTo>
                <a:lnTo>
                  <a:pt x="464593" y="29087"/>
                </a:lnTo>
                <a:lnTo>
                  <a:pt x="498632" y="58728"/>
                </a:lnTo>
                <a:lnTo>
                  <a:pt x="489726" y="74340"/>
                </a:lnTo>
                <a:lnTo>
                  <a:pt x="425609" y="100255"/>
                </a:lnTo>
                <a:lnTo>
                  <a:pt x="375150" y="109438"/>
                </a:lnTo>
                <a:lnTo>
                  <a:pt x="315594" y="115359"/>
                </a:lnTo>
                <a:lnTo>
                  <a:pt x="249316" y="117457"/>
                </a:lnTo>
                <a:lnTo>
                  <a:pt x="183037" y="115359"/>
                </a:lnTo>
                <a:lnTo>
                  <a:pt x="123481" y="109438"/>
                </a:lnTo>
                <a:lnTo>
                  <a:pt x="73022" y="100255"/>
                </a:lnTo>
                <a:lnTo>
                  <a:pt x="34038" y="88369"/>
                </a:lnTo>
                <a:lnTo>
                  <a:pt x="0" y="587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49806" y="6167040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399" y="0"/>
                </a:lnTo>
                <a:lnTo>
                  <a:pt x="476399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49806" y="6167040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400" y="0"/>
                </a:lnTo>
                <a:lnTo>
                  <a:pt x="476400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318178" y="6208309"/>
            <a:ext cx="1905" cy="206375"/>
          </a:xfrm>
          <a:custGeom>
            <a:avLst/>
            <a:gdLst/>
            <a:ahLst/>
            <a:cxnLst/>
            <a:rect l="l" t="t" r="r" b="b"/>
            <a:pathLst>
              <a:path w="1904" h="206375">
                <a:moveTo>
                  <a:pt x="0" y="0"/>
                </a:moveTo>
                <a:lnTo>
                  <a:pt x="1588" y="2063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49806" y="6257514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048217" y="6209895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259422" y="6113073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65107" y="27739"/>
                </a:moveTo>
                <a:lnTo>
                  <a:pt x="0" y="27739"/>
                </a:lnTo>
                <a:lnTo>
                  <a:pt x="32553" y="46030"/>
                </a:lnTo>
                <a:lnTo>
                  <a:pt x="65107" y="27739"/>
                </a:lnTo>
                <a:close/>
              </a:path>
              <a:path w="65404" h="46354">
                <a:moveTo>
                  <a:pt x="49211" y="0"/>
                </a:moveTo>
                <a:lnTo>
                  <a:pt x="15896" y="0"/>
                </a:lnTo>
                <a:lnTo>
                  <a:pt x="15896" y="27739"/>
                </a:lnTo>
                <a:lnTo>
                  <a:pt x="49211" y="27739"/>
                </a:lnTo>
                <a:lnTo>
                  <a:pt x="4921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59422" y="6113073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49210" y="0"/>
                </a:moveTo>
                <a:lnTo>
                  <a:pt x="49210" y="27739"/>
                </a:lnTo>
                <a:lnTo>
                  <a:pt x="65108" y="27739"/>
                </a:lnTo>
                <a:lnTo>
                  <a:pt x="32554" y="46030"/>
                </a:lnTo>
                <a:lnTo>
                  <a:pt x="0" y="27739"/>
                </a:lnTo>
                <a:lnTo>
                  <a:pt x="15897" y="27739"/>
                </a:lnTo>
                <a:lnTo>
                  <a:pt x="15897" y="0"/>
                </a:lnTo>
                <a:lnTo>
                  <a:pt x="4921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311386" y="5779074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11386" y="5779074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41558" y="5788598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3" y="100255"/>
                </a:lnTo>
                <a:lnTo>
                  <a:pt x="123481" y="109438"/>
                </a:lnTo>
                <a:lnTo>
                  <a:pt x="183038" y="115359"/>
                </a:lnTo>
                <a:lnTo>
                  <a:pt x="249316" y="117456"/>
                </a:lnTo>
                <a:lnTo>
                  <a:pt x="315594" y="115359"/>
                </a:lnTo>
                <a:lnTo>
                  <a:pt x="375150" y="109438"/>
                </a:lnTo>
                <a:lnTo>
                  <a:pt x="425609" y="100255"/>
                </a:lnTo>
                <a:lnTo>
                  <a:pt x="464593" y="88369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341558" y="5788598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0" y="58728"/>
                </a:moveTo>
                <a:lnTo>
                  <a:pt x="34038" y="29087"/>
                </a:lnTo>
                <a:lnTo>
                  <a:pt x="73022" y="17201"/>
                </a:lnTo>
                <a:lnTo>
                  <a:pt x="123481" y="8018"/>
                </a:lnTo>
                <a:lnTo>
                  <a:pt x="183037" y="2097"/>
                </a:lnTo>
                <a:lnTo>
                  <a:pt x="249316" y="0"/>
                </a:lnTo>
                <a:lnTo>
                  <a:pt x="315594" y="2097"/>
                </a:lnTo>
                <a:lnTo>
                  <a:pt x="375150" y="8018"/>
                </a:lnTo>
                <a:lnTo>
                  <a:pt x="425609" y="17201"/>
                </a:lnTo>
                <a:lnTo>
                  <a:pt x="464593" y="29087"/>
                </a:lnTo>
                <a:lnTo>
                  <a:pt x="498632" y="58728"/>
                </a:lnTo>
                <a:lnTo>
                  <a:pt x="489726" y="74340"/>
                </a:lnTo>
                <a:lnTo>
                  <a:pt x="425609" y="100255"/>
                </a:lnTo>
                <a:lnTo>
                  <a:pt x="375150" y="109438"/>
                </a:lnTo>
                <a:lnTo>
                  <a:pt x="315594" y="115359"/>
                </a:lnTo>
                <a:lnTo>
                  <a:pt x="249316" y="117457"/>
                </a:lnTo>
                <a:lnTo>
                  <a:pt x="183037" y="115359"/>
                </a:lnTo>
                <a:lnTo>
                  <a:pt x="123481" y="109438"/>
                </a:lnTo>
                <a:lnTo>
                  <a:pt x="73022" y="100255"/>
                </a:lnTo>
                <a:lnTo>
                  <a:pt x="34038" y="88369"/>
                </a:lnTo>
                <a:lnTo>
                  <a:pt x="0" y="587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354263" y="5964783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399" y="0"/>
                </a:lnTo>
                <a:lnTo>
                  <a:pt x="476399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354263" y="5964783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4" h="247650">
                <a:moveTo>
                  <a:pt x="0" y="0"/>
                </a:moveTo>
                <a:lnTo>
                  <a:pt x="476400" y="0"/>
                </a:lnTo>
                <a:lnTo>
                  <a:pt x="476400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22634" y="6006052"/>
            <a:ext cx="1905" cy="206375"/>
          </a:xfrm>
          <a:custGeom>
            <a:avLst/>
            <a:gdLst/>
            <a:ahLst/>
            <a:cxnLst/>
            <a:rect l="l" t="t" r="r" b="b"/>
            <a:pathLst>
              <a:path w="1904" h="206375">
                <a:moveTo>
                  <a:pt x="0" y="0"/>
                </a:moveTo>
                <a:lnTo>
                  <a:pt x="1588" y="2063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354263" y="6055257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352674" y="6007638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563879" y="5910816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65107" y="27739"/>
                </a:moveTo>
                <a:lnTo>
                  <a:pt x="0" y="27739"/>
                </a:lnTo>
                <a:lnTo>
                  <a:pt x="32553" y="46030"/>
                </a:lnTo>
                <a:lnTo>
                  <a:pt x="65107" y="27739"/>
                </a:lnTo>
                <a:close/>
              </a:path>
              <a:path w="65404" h="46354">
                <a:moveTo>
                  <a:pt x="49209" y="0"/>
                </a:moveTo>
                <a:lnTo>
                  <a:pt x="15896" y="0"/>
                </a:lnTo>
                <a:lnTo>
                  <a:pt x="15896" y="27739"/>
                </a:lnTo>
                <a:lnTo>
                  <a:pt x="49209" y="27739"/>
                </a:lnTo>
                <a:lnTo>
                  <a:pt x="49209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63879" y="5910816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49210" y="0"/>
                </a:moveTo>
                <a:lnTo>
                  <a:pt x="49210" y="27739"/>
                </a:lnTo>
                <a:lnTo>
                  <a:pt x="65108" y="27739"/>
                </a:lnTo>
                <a:lnTo>
                  <a:pt x="32554" y="46030"/>
                </a:lnTo>
                <a:lnTo>
                  <a:pt x="0" y="27739"/>
                </a:lnTo>
                <a:lnTo>
                  <a:pt x="15897" y="27739"/>
                </a:lnTo>
                <a:lnTo>
                  <a:pt x="15897" y="0"/>
                </a:lnTo>
                <a:lnTo>
                  <a:pt x="4921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655542" y="5954347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655542" y="5954347"/>
            <a:ext cx="551180" cy="452755"/>
          </a:xfrm>
          <a:custGeom>
            <a:avLst/>
            <a:gdLst/>
            <a:ahLst/>
            <a:cxnLst/>
            <a:rect l="l" t="t" r="r" b="b"/>
            <a:pathLst>
              <a:path w="551179" h="452754">
                <a:moveTo>
                  <a:pt x="0" y="0"/>
                </a:moveTo>
                <a:lnTo>
                  <a:pt x="551036" y="0"/>
                </a:lnTo>
                <a:lnTo>
                  <a:pt x="551036" y="452367"/>
                </a:lnTo>
                <a:lnTo>
                  <a:pt x="0" y="452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685714" y="5963871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10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3" y="100255"/>
                </a:lnTo>
                <a:lnTo>
                  <a:pt x="123481" y="109438"/>
                </a:lnTo>
                <a:lnTo>
                  <a:pt x="183038" y="115359"/>
                </a:lnTo>
                <a:lnTo>
                  <a:pt x="249316" y="117456"/>
                </a:lnTo>
                <a:lnTo>
                  <a:pt x="315594" y="115359"/>
                </a:lnTo>
                <a:lnTo>
                  <a:pt x="375150" y="109438"/>
                </a:lnTo>
                <a:lnTo>
                  <a:pt x="425609" y="100255"/>
                </a:lnTo>
                <a:lnTo>
                  <a:pt x="464593" y="88369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685714" y="5963871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10" h="117475">
                <a:moveTo>
                  <a:pt x="0" y="58728"/>
                </a:moveTo>
                <a:lnTo>
                  <a:pt x="34038" y="29087"/>
                </a:lnTo>
                <a:lnTo>
                  <a:pt x="73022" y="17201"/>
                </a:lnTo>
                <a:lnTo>
                  <a:pt x="123481" y="8018"/>
                </a:lnTo>
                <a:lnTo>
                  <a:pt x="183037" y="2097"/>
                </a:lnTo>
                <a:lnTo>
                  <a:pt x="249316" y="0"/>
                </a:lnTo>
                <a:lnTo>
                  <a:pt x="315594" y="2097"/>
                </a:lnTo>
                <a:lnTo>
                  <a:pt x="375150" y="8018"/>
                </a:lnTo>
                <a:lnTo>
                  <a:pt x="425609" y="17201"/>
                </a:lnTo>
                <a:lnTo>
                  <a:pt x="464593" y="29087"/>
                </a:lnTo>
                <a:lnTo>
                  <a:pt x="498632" y="58728"/>
                </a:lnTo>
                <a:lnTo>
                  <a:pt x="489726" y="74340"/>
                </a:lnTo>
                <a:lnTo>
                  <a:pt x="425609" y="100255"/>
                </a:lnTo>
                <a:lnTo>
                  <a:pt x="375150" y="109438"/>
                </a:lnTo>
                <a:lnTo>
                  <a:pt x="315594" y="115359"/>
                </a:lnTo>
                <a:lnTo>
                  <a:pt x="249316" y="117457"/>
                </a:lnTo>
                <a:lnTo>
                  <a:pt x="183037" y="115359"/>
                </a:lnTo>
                <a:lnTo>
                  <a:pt x="123481" y="109438"/>
                </a:lnTo>
                <a:lnTo>
                  <a:pt x="73022" y="100255"/>
                </a:lnTo>
                <a:lnTo>
                  <a:pt x="34038" y="88369"/>
                </a:lnTo>
                <a:lnTo>
                  <a:pt x="0" y="587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698418" y="6140056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5" h="247650">
                <a:moveTo>
                  <a:pt x="0" y="0"/>
                </a:moveTo>
                <a:lnTo>
                  <a:pt x="476399" y="0"/>
                </a:lnTo>
                <a:lnTo>
                  <a:pt x="476399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698418" y="6140056"/>
            <a:ext cx="476884" cy="247650"/>
          </a:xfrm>
          <a:custGeom>
            <a:avLst/>
            <a:gdLst/>
            <a:ahLst/>
            <a:cxnLst/>
            <a:rect l="l" t="t" r="r" b="b"/>
            <a:pathLst>
              <a:path w="476885" h="247650">
                <a:moveTo>
                  <a:pt x="0" y="0"/>
                </a:moveTo>
                <a:lnTo>
                  <a:pt x="476400" y="0"/>
                </a:lnTo>
                <a:lnTo>
                  <a:pt x="476400" y="247611"/>
                </a:lnTo>
                <a:lnTo>
                  <a:pt x="0" y="2476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66791" y="6181324"/>
            <a:ext cx="1905" cy="206375"/>
          </a:xfrm>
          <a:custGeom>
            <a:avLst/>
            <a:gdLst/>
            <a:ahLst/>
            <a:cxnLst/>
            <a:rect l="l" t="t" r="r" b="b"/>
            <a:pathLst>
              <a:path w="1904" h="206375">
                <a:moveTo>
                  <a:pt x="0" y="0"/>
                </a:moveTo>
                <a:lnTo>
                  <a:pt x="1588" y="2063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698418" y="6230529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96831" y="618291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0" y="0"/>
                </a:moveTo>
                <a:lnTo>
                  <a:pt x="4764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08034" y="6086089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65107" y="27739"/>
                </a:moveTo>
                <a:lnTo>
                  <a:pt x="0" y="27739"/>
                </a:lnTo>
                <a:lnTo>
                  <a:pt x="32553" y="46030"/>
                </a:lnTo>
                <a:lnTo>
                  <a:pt x="65107" y="27739"/>
                </a:lnTo>
                <a:close/>
              </a:path>
              <a:path w="65404" h="46354">
                <a:moveTo>
                  <a:pt x="49211" y="0"/>
                </a:moveTo>
                <a:lnTo>
                  <a:pt x="15896" y="0"/>
                </a:lnTo>
                <a:lnTo>
                  <a:pt x="15896" y="27739"/>
                </a:lnTo>
                <a:lnTo>
                  <a:pt x="49211" y="27739"/>
                </a:lnTo>
                <a:lnTo>
                  <a:pt x="4921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525297" y="5442499"/>
            <a:ext cx="692397" cy="535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041458" y="5124940"/>
            <a:ext cx="1218313" cy="6525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908034" y="6086089"/>
            <a:ext cx="65405" cy="46355"/>
          </a:xfrm>
          <a:custGeom>
            <a:avLst/>
            <a:gdLst/>
            <a:ahLst/>
            <a:cxnLst/>
            <a:rect l="l" t="t" r="r" b="b"/>
            <a:pathLst>
              <a:path w="65404" h="46354">
                <a:moveTo>
                  <a:pt x="49210" y="0"/>
                </a:moveTo>
                <a:lnTo>
                  <a:pt x="49210" y="27739"/>
                </a:lnTo>
                <a:lnTo>
                  <a:pt x="65108" y="27739"/>
                </a:lnTo>
                <a:lnTo>
                  <a:pt x="32554" y="46030"/>
                </a:lnTo>
                <a:lnTo>
                  <a:pt x="0" y="27739"/>
                </a:lnTo>
                <a:lnTo>
                  <a:pt x="15897" y="27739"/>
                </a:lnTo>
                <a:lnTo>
                  <a:pt x="15897" y="0"/>
                </a:lnTo>
                <a:lnTo>
                  <a:pt x="4921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049899" y="4837408"/>
            <a:ext cx="577999" cy="186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49899" y="4837408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4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50200" y="4738513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8"/>
                </a:lnTo>
                <a:lnTo>
                  <a:pt x="0" y="92477"/>
                </a:lnTo>
                <a:lnTo>
                  <a:pt x="7623" y="113681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4" y="175554"/>
                </a:lnTo>
                <a:lnTo>
                  <a:pt x="469212" y="164637"/>
                </a:lnTo>
                <a:lnTo>
                  <a:pt x="513915" y="150316"/>
                </a:lnTo>
                <a:lnTo>
                  <a:pt x="547991" y="133146"/>
                </a:lnTo>
                <a:lnTo>
                  <a:pt x="577331" y="92477"/>
                </a:lnTo>
                <a:lnTo>
                  <a:pt x="569708" y="71273"/>
                </a:lnTo>
                <a:lnTo>
                  <a:pt x="513915" y="34637"/>
                </a:lnTo>
                <a:lnTo>
                  <a:pt x="469212" y="20316"/>
                </a:lnTo>
                <a:lnTo>
                  <a:pt x="415614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050200" y="4738513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46838" y="4762021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09" h="76200">
                <a:moveTo>
                  <a:pt x="160425" y="33129"/>
                </a:moveTo>
                <a:lnTo>
                  <a:pt x="75046" y="33129"/>
                </a:lnTo>
                <a:lnTo>
                  <a:pt x="189301" y="76074"/>
                </a:lnTo>
                <a:lnTo>
                  <a:pt x="282216" y="44636"/>
                </a:lnTo>
                <a:lnTo>
                  <a:pt x="191222" y="44636"/>
                </a:lnTo>
                <a:lnTo>
                  <a:pt x="160425" y="33129"/>
                </a:lnTo>
                <a:close/>
              </a:path>
              <a:path w="384809" h="76200">
                <a:moveTo>
                  <a:pt x="309126" y="0"/>
                </a:moveTo>
                <a:lnTo>
                  <a:pt x="191222" y="44636"/>
                </a:lnTo>
                <a:lnTo>
                  <a:pt x="282216" y="44636"/>
                </a:lnTo>
                <a:lnTo>
                  <a:pt x="313979" y="33889"/>
                </a:lnTo>
                <a:lnTo>
                  <a:pt x="342333" y="33889"/>
                </a:lnTo>
                <a:lnTo>
                  <a:pt x="384511" y="17346"/>
                </a:lnTo>
                <a:lnTo>
                  <a:pt x="309126" y="0"/>
                </a:lnTo>
                <a:close/>
              </a:path>
              <a:path w="384809" h="76200">
                <a:moveTo>
                  <a:pt x="75046" y="1226"/>
                </a:moveTo>
                <a:lnTo>
                  <a:pt x="0" y="19927"/>
                </a:lnTo>
                <a:lnTo>
                  <a:pt x="51360" y="39263"/>
                </a:lnTo>
                <a:lnTo>
                  <a:pt x="75046" y="33129"/>
                </a:lnTo>
                <a:lnTo>
                  <a:pt x="160425" y="33129"/>
                </a:lnTo>
                <a:lnTo>
                  <a:pt x="75046" y="1226"/>
                </a:lnTo>
                <a:close/>
              </a:path>
              <a:path w="384809" h="76200">
                <a:moveTo>
                  <a:pt x="342333" y="33889"/>
                </a:moveTo>
                <a:lnTo>
                  <a:pt x="313979" y="33889"/>
                </a:lnTo>
                <a:lnTo>
                  <a:pt x="328634" y="39263"/>
                </a:lnTo>
                <a:lnTo>
                  <a:pt x="342333" y="33889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398503" y="4827093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9"/>
                </a:lnTo>
                <a:lnTo>
                  <a:pt x="94265" y="65497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135595" y="4827093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1" y="0"/>
                </a:moveTo>
                <a:lnTo>
                  <a:pt x="0" y="50265"/>
                </a:lnTo>
                <a:lnTo>
                  <a:pt x="47565" y="64735"/>
                </a:lnTo>
                <a:lnTo>
                  <a:pt x="140966" y="34272"/>
                </a:lnTo>
                <a:lnTo>
                  <a:pt x="140101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84532" y="4795107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0" y="4082"/>
                </a:moveTo>
                <a:lnTo>
                  <a:pt x="90700" y="32748"/>
                </a:lnTo>
                <a:lnTo>
                  <a:pt x="90844" y="40792"/>
                </a:lnTo>
                <a:lnTo>
                  <a:pt x="91475" y="57452"/>
                </a:lnTo>
                <a:lnTo>
                  <a:pt x="91619" y="65496"/>
                </a:lnTo>
                <a:lnTo>
                  <a:pt x="0" y="96452"/>
                </a:lnTo>
                <a:lnTo>
                  <a:pt x="21113" y="102814"/>
                </a:lnTo>
                <a:lnTo>
                  <a:pt x="153432" y="54072"/>
                </a:lnTo>
                <a:lnTo>
                  <a:pt x="216217" y="54072"/>
                </a:lnTo>
                <a:lnTo>
                  <a:pt x="216425" y="42872"/>
                </a:lnTo>
                <a:lnTo>
                  <a:pt x="152462" y="42872"/>
                </a:lnTo>
                <a:lnTo>
                  <a:pt x="51079" y="5331"/>
                </a:lnTo>
                <a:lnTo>
                  <a:pt x="13329" y="5331"/>
                </a:lnTo>
                <a:lnTo>
                  <a:pt x="9575" y="4094"/>
                </a:lnTo>
                <a:lnTo>
                  <a:pt x="9430" y="4082"/>
                </a:lnTo>
                <a:close/>
              </a:path>
              <a:path w="306704" h="102870">
                <a:moveTo>
                  <a:pt x="216217" y="54072"/>
                </a:moveTo>
                <a:lnTo>
                  <a:pt x="153432" y="54072"/>
                </a:lnTo>
                <a:lnTo>
                  <a:pt x="283156" y="102053"/>
                </a:lnTo>
                <a:lnTo>
                  <a:pt x="306506" y="97483"/>
                </a:lnTo>
                <a:lnTo>
                  <a:pt x="216006" y="65403"/>
                </a:lnTo>
                <a:lnTo>
                  <a:pt x="216217" y="54072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2" y="42872"/>
                </a:lnTo>
                <a:lnTo>
                  <a:pt x="216425" y="42872"/>
                </a:lnTo>
                <a:lnTo>
                  <a:pt x="216617" y="32525"/>
                </a:lnTo>
                <a:lnTo>
                  <a:pt x="294399" y="5331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29" y="5331"/>
                </a:lnTo>
                <a:lnTo>
                  <a:pt x="51079" y="5331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681771" y="5491168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4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682073" y="5392273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7"/>
                </a:lnTo>
                <a:lnTo>
                  <a:pt x="0" y="92476"/>
                </a:lnTo>
                <a:lnTo>
                  <a:pt x="7623" y="113680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3" y="175554"/>
                </a:lnTo>
                <a:lnTo>
                  <a:pt x="469211" y="164637"/>
                </a:lnTo>
                <a:lnTo>
                  <a:pt x="513915" y="150316"/>
                </a:lnTo>
                <a:lnTo>
                  <a:pt x="547991" y="133145"/>
                </a:lnTo>
                <a:lnTo>
                  <a:pt x="577331" y="92476"/>
                </a:lnTo>
                <a:lnTo>
                  <a:pt x="569707" y="71272"/>
                </a:lnTo>
                <a:lnTo>
                  <a:pt x="513915" y="34637"/>
                </a:lnTo>
                <a:lnTo>
                  <a:pt x="469211" y="20316"/>
                </a:lnTo>
                <a:lnTo>
                  <a:pt x="415613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682073" y="5392273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778710" y="5415780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09" h="76200">
                <a:moveTo>
                  <a:pt x="160422" y="33129"/>
                </a:moveTo>
                <a:lnTo>
                  <a:pt x="75048" y="33129"/>
                </a:lnTo>
                <a:lnTo>
                  <a:pt x="189301" y="76074"/>
                </a:lnTo>
                <a:lnTo>
                  <a:pt x="282216" y="44637"/>
                </a:lnTo>
                <a:lnTo>
                  <a:pt x="191222" y="44637"/>
                </a:lnTo>
                <a:lnTo>
                  <a:pt x="160422" y="33129"/>
                </a:lnTo>
                <a:close/>
              </a:path>
              <a:path w="384809" h="76200">
                <a:moveTo>
                  <a:pt x="309128" y="0"/>
                </a:moveTo>
                <a:lnTo>
                  <a:pt x="191222" y="44637"/>
                </a:lnTo>
                <a:lnTo>
                  <a:pt x="282216" y="44637"/>
                </a:lnTo>
                <a:lnTo>
                  <a:pt x="313980" y="33891"/>
                </a:lnTo>
                <a:lnTo>
                  <a:pt x="342333" y="33891"/>
                </a:lnTo>
                <a:lnTo>
                  <a:pt x="384511" y="17348"/>
                </a:lnTo>
                <a:lnTo>
                  <a:pt x="309128" y="0"/>
                </a:lnTo>
                <a:close/>
              </a:path>
              <a:path w="384809" h="76200">
                <a:moveTo>
                  <a:pt x="75048" y="1228"/>
                </a:moveTo>
                <a:lnTo>
                  <a:pt x="0" y="19928"/>
                </a:lnTo>
                <a:lnTo>
                  <a:pt x="51361" y="39264"/>
                </a:lnTo>
                <a:lnTo>
                  <a:pt x="75048" y="33129"/>
                </a:lnTo>
                <a:lnTo>
                  <a:pt x="160422" y="33129"/>
                </a:lnTo>
                <a:lnTo>
                  <a:pt x="75048" y="1228"/>
                </a:lnTo>
                <a:close/>
              </a:path>
              <a:path w="384809" h="76200">
                <a:moveTo>
                  <a:pt x="342333" y="33891"/>
                </a:moveTo>
                <a:lnTo>
                  <a:pt x="313980" y="33891"/>
                </a:lnTo>
                <a:lnTo>
                  <a:pt x="328634" y="39264"/>
                </a:lnTo>
                <a:lnTo>
                  <a:pt x="342333" y="3389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030374" y="5480853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8"/>
                </a:lnTo>
                <a:lnTo>
                  <a:pt x="94267" y="65496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767466" y="5480853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2" y="0"/>
                </a:moveTo>
                <a:lnTo>
                  <a:pt x="0" y="50264"/>
                </a:lnTo>
                <a:lnTo>
                  <a:pt x="47565" y="64734"/>
                </a:lnTo>
                <a:lnTo>
                  <a:pt x="140967" y="34270"/>
                </a:lnTo>
                <a:lnTo>
                  <a:pt x="140102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816403" y="5448867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1" y="4082"/>
                </a:moveTo>
                <a:lnTo>
                  <a:pt x="90702" y="32748"/>
                </a:lnTo>
                <a:lnTo>
                  <a:pt x="90845" y="40792"/>
                </a:lnTo>
                <a:lnTo>
                  <a:pt x="91475" y="57452"/>
                </a:lnTo>
                <a:lnTo>
                  <a:pt x="91619" y="65496"/>
                </a:lnTo>
                <a:lnTo>
                  <a:pt x="0" y="96452"/>
                </a:lnTo>
                <a:lnTo>
                  <a:pt x="21115" y="102814"/>
                </a:lnTo>
                <a:lnTo>
                  <a:pt x="153433" y="54072"/>
                </a:lnTo>
                <a:lnTo>
                  <a:pt x="216217" y="54072"/>
                </a:lnTo>
                <a:lnTo>
                  <a:pt x="216426" y="42871"/>
                </a:lnTo>
                <a:lnTo>
                  <a:pt x="152463" y="42871"/>
                </a:lnTo>
                <a:lnTo>
                  <a:pt x="51080" y="5331"/>
                </a:lnTo>
                <a:lnTo>
                  <a:pt x="13331" y="5331"/>
                </a:lnTo>
                <a:lnTo>
                  <a:pt x="9576" y="4094"/>
                </a:lnTo>
                <a:lnTo>
                  <a:pt x="9431" y="4082"/>
                </a:lnTo>
                <a:close/>
              </a:path>
              <a:path w="306704" h="102870">
                <a:moveTo>
                  <a:pt x="216217" y="54072"/>
                </a:moveTo>
                <a:lnTo>
                  <a:pt x="153433" y="54072"/>
                </a:lnTo>
                <a:lnTo>
                  <a:pt x="283157" y="102053"/>
                </a:lnTo>
                <a:lnTo>
                  <a:pt x="306508" y="97482"/>
                </a:lnTo>
                <a:lnTo>
                  <a:pt x="216006" y="65403"/>
                </a:lnTo>
                <a:lnTo>
                  <a:pt x="216217" y="54072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3" y="42871"/>
                </a:lnTo>
                <a:lnTo>
                  <a:pt x="216426" y="42871"/>
                </a:lnTo>
                <a:lnTo>
                  <a:pt x="216618" y="32525"/>
                </a:lnTo>
                <a:lnTo>
                  <a:pt x="294399" y="5331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31" y="5331"/>
                </a:lnTo>
                <a:lnTo>
                  <a:pt x="51080" y="5331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525297" y="5442499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5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525598" y="5343604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7"/>
                </a:lnTo>
                <a:lnTo>
                  <a:pt x="0" y="92476"/>
                </a:lnTo>
                <a:lnTo>
                  <a:pt x="7623" y="113680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4" y="175554"/>
                </a:lnTo>
                <a:lnTo>
                  <a:pt x="469212" y="164637"/>
                </a:lnTo>
                <a:lnTo>
                  <a:pt x="513915" y="150316"/>
                </a:lnTo>
                <a:lnTo>
                  <a:pt x="547991" y="133145"/>
                </a:lnTo>
                <a:lnTo>
                  <a:pt x="577331" y="92476"/>
                </a:lnTo>
                <a:lnTo>
                  <a:pt x="569708" y="71272"/>
                </a:lnTo>
                <a:lnTo>
                  <a:pt x="513915" y="34637"/>
                </a:lnTo>
                <a:lnTo>
                  <a:pt x="469212" y="20316"/>
                </a:lnTo>
                <a:lnTo>
                  <a:pt x="415614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525598" y="5343604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622236" y="5367111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10" h="76200">
                <a:moveTo>
                  <a:pt x="160423" y="33129"/>
                </a:moveTo>
                <a:lnTo>
                  <a:pt x="75046" y="33129"/>
                </a:lnTo>
                <a:lnTo>
                  <a:pt x="189301" y="76074"/>
                </a:lnTo>
                <a:lnTo>
                  <a:pt x="282215" y="44637"/>
                </a:lnTo>
                <a:lnTo>
                  <a:pt x="191222" y="44637"/>
                </a:lnTo>
                <a:lnTo>
                  <a:pt x="160423" y="33129"/>
                </a:lnTo>
                <a:close/>
              </a:path>
              <a:path w="384810" h="76200">
                <a:moveTo>
                  <a:pt x="309126" y="0"/>
                </a:moveTo>
                <a:lnTo>
                  <a:pt x="191222" y="44637"/>
                </a:lnTo>
                <a:lnTo>
                  <a:pt x="282215" y="44637"/>
                </a:lnTo>
                <a:lnTo>
                  <a:pt x="313979" y="33891"/>
                </a:lnTo>
                <a:lnTo>
                  <a:pt x="342333" y="33891"/>
                </a:lnTo>
                <a:lnTo>
                  <a:pt x="384511" y="17348"/>
                </a:lnTo>
                <a:lnTo>
                  <a:pt x="309126" y="0"/>
                </a:lnTo>
                <a:close/>
              </a:path>
              <a:path w="384810" h="76200">
                <a:moveTo>
                  <a:pt x="75046" y="1226"/>
                </a:moveTo>
                <a:lnTo>
                  <a:pt x="0" y="19928"/>
                </a:lnTo>
                <a:lnTo>
                  <a:pt x="51360" y="39264"/>
                </a:lnTo>
                <a:lnTo>
                  <a:pt x="75046" y="33129"/>
                </a:lnTo>
                <a:lnTo>
                  <a:pt x="160423" y="33129"/>
                </a:lnTo>
                <a:lnTo>
                  <a:pt x="75046" y="1226"/>
                </a:lnTo>
                <a:close/>
              </a:path>
              <a:path w="384810" h="76200">
                <a:moveTo>
                  <a:pt x="342333" y="33891"/>
                </a:moveTo>
                <a:lnTo>
                  <a:pt x="313979" y="33891"/>
                </a:lnTo>
                <a:lnTo>
                  <a:pt x="328634" y="39264"/>
                </a:lnTo>
                <a:lnTo>
                  <a:pt x="342333" y="3389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873901" y="5432185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8"/>
                </a:lnTo>
                <a:lnTo>
                  <a:pt x="94267" y="65496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10993" y="5432185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1" y="0"/>
                </a:moveTo>
                <a:lnTo>
                  <a:pt x="0" y="50264"/>
                </a:lnTo>
                <a:lnTo>
                  <a:pt x="47565" y="64734"/>
                </a:lnTo>
                <a:lnTo>
                  <a:pt x="140966" y="34270"/>
                </a:lnTo>
                <a:lnTo>
                  <a:pt x="140101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59930" y="5400198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0" y="4081"/>
                </a:moveTo>
                <a:lnTo>
                  <a:pt x="90700" y="32748"/>
                </a:lnTo>
                <a:lnTo>
                  <a:pt x="90844" y="40792"/>
                </a:lnTo>
                <a:lnTo>
                  <a:pt x="91475" y="57452"/>
                </a:lnTo>
                <a:lnTo>
                  <a:pt x="91619" y="65496"/>
                </a:lnTo>
                <a:lnTo>
                  <a:pt x="0" y="96452"/>
                </a:lnTo>
                <a:lnTo>
                  <a:pt x="21113" y="102814"/>
                </a:lnTo>
                <a:lnTo>
                  <a:pt x="153432" y="54072"/>
                </a:lnTo>
                <a:lnTo>
                  <a:pt x="216217" y="54072"/>
                </a:lnTo>
                <a:lnTo>
                  <a:pt x="216425" y="42871"/>
                </a:lnTo>
                <a:lnTo>
                  <a:pt x="152462" y="42871"/>
                </a:lnTo>
                <a:lnTo>
                  <a:pt x="51079" y="5331"/>
                </a:lnTo>
                <a:lnTo>
                  <a:pt x="13329" y="5331"/>
                </a:lnTo>
                <a:lnTo>
                  <a:pt x="9575" y="4093"/>
                </a:lnTo>
                <a:lnTo>
                  <a:pt x="9430" y="4081"/>
                </a:lnTo>
                <a:close/>
              </a:path>
              <a:path w="306704" h="102870">
                <a:moveTo>
                  <a:pt x="216217" y="54072"/>
                </a:moveTo>
                <a:lnTo>
                  <a:pt x="153432" y="54072"/>
                </a:lnTo>
                <a:lnTo>
                  <a:pt x="283156" y="102052"/>
                </a:lnTo>
                <a:lnTo>
                  <a:pt x="306506" y="97482"/>
                </a:lnTo>
                <a:lnTo>
                  <a:pt x="216006" y="65403"/>
                </a:lnTo>
                <a:lnTo>
                  <a:pt x="216217" y="54072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2" y="42871"/>
                </a:lnTo>
                <a:lnTo>
                  <a:pt x="216425" y="42871"/>
                </a:lnTo>
                <a:lnTo>
                  <a:pt x="216617" y="32525"/>
                </a:lnTo>
                <a:lnTo>
                  <a:pt x="294399" y="5331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29" y="5331"/>
                </a:lnTo>
                <a:lnTo>
                  <a:pt x="51079" y="5331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30797" y="4527101"/>
            <a:ext cx="577999" cy="186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30798" y="4527101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4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131099" y="4428205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8"/>
                </a:lnTo>
                <a:lnTo>
                  <a:pt x="0" y="92477"/>
                </a:lnTo>
                <a:lnTo>
                  <a:pt x="7623" y="113681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3" y="175554"/>
                </a:lnTo>
                <a:lnTo>
                  <a:pt x="469211" y="164637"/>
                </a:lnTo>
                <a:lnTo>
                  <a:pt x="513915" y="150316"/>
                </a:lnTo>
                <a:lnTo>
                  <a:pt x="547991" y="133146"/>
                </a:lnTo>
                <a:lnTo>
                  <a:pt x="577331" y="92477"/>
                </a:lnTo>
                <a:lnTo>
                  <a:pt x="569707" y="71273"/>
                </a:lnTo>
                <a:lnTo>
                  <a:pt x="513915" y="34637"/>
                </a:lnTo>
                <a:lnTo>
                  <a:pt x="469211" y="20316"/>
                </a:lnTo>
                <a:lnTo>
                  <a:pt x="415613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131099" y="4428205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227735" y="4451713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09" h="76200">
                <a:moveTo>
                  <a:pt x="160426" y="33129"/>
                </a:moveTo>
                <a:lnTo>
                  <a:pt x="75048" y="33129"/>
                </a:lnTo>
                <a:lnTo>
                  <a:pt x="189301" y="76074"/>
                </a:lnTo>
                <a:lnTo>
                  <a:pt x="282217" y="44636"/>
                </a:lnTo>
                <a:lnTo>
                  <a:pt x="191222" y="44636"/>
                </a:lnTo>
                <a:lnTo>
                  <a:pt x="160426" y="33129"/>
                </a:lnTo>
                <a:close/>
              </a:path>
              <a:path w="384809" h="76200">
                <a:moveTo>
                  <a:pt x="309128" y="0"/>
                </a:moveTo>
                <a:lnTo>
                  <a:pt x="191222" y="44636"/>
                </a:lnTo>
                <a:lnTo>
                  <a:pt x="282217" y="44636"/>
                </a:lnTo>
                <a:lnTo>
                  <a:pt x="313980" y="33889"/>
                </a:lnTo>
                <a:lnTo>
                  <a:pt x="342333" y="33889"/>
                </a:lnTo>
                <a:lnTo>
                  <a:pt x="384511" y="17346"/>
                </a:lnTo>
                <a:lnTo>
                  <a:pt x="309128" y="0"/>
                </a:lnTo>
                <a:close/>
              </a:path>
              <a:path w="384809" h="76200">
                <a:moveTo>
                  <a:pt x="75048" y="1226"/>
                </a:moveTo>
                <a:lnTo>
                  <a:pt x="0" y="19927"/>
                </a:lnTo>
                <a:lnTo>
                  <a:pt x="51361" y="39263"/>
                </a:lnTo>
                <a:lnTo>
                  <a:pt x="75048" y="33129"/>
                </a:lnTo>
                <a:lnTo>
                  <a:pt x="160426" y="33129"/>
                </a:lnTo>
                <a:lnTo>
                  <a:pt x="75048" y="1226"/>
                </a:lnTo>
                <a:close/>
              </a:path>
              <a:path w="384809" h="76200">
                <a:moveTo>
                  <a:pt x="342333" y="33889"/>
                </a:moveTo>
                <a:lnTo>
                  <a:pt x="313980" y="33889"/>
                </a:lnTo>
                <a:lnTo>
                  <a:pt x="328634" y="39263"/>
                </a:lnTo>
                <a:lnTo>
                  <a:pt x="342333" y="33889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479401" y="4516785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8"/>
                </a:lnTo>
                <a:lnTo>
                  <a:pt x="94265" y="65497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216492" y="4516785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2" y="0"/>
                </a:moveTo>
                <a:lnTo>
                  <a:pt x="0" y="50265"/>
                </a:lnTo>
                <a:lnTo>
                  <a:pt x="47566" y="64735"/>
                </a:lnTo>
                <a:lnTo>
                  <a:pt x="140967" y="34272"/>
                </a:lnTo>
                <a:lnTo>
                  <a:pt x="140102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65429" y="4484800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1" y="4081"/>
                </a:moveTo>
                <a:lnTo>
                  <a:pt x="90700" y="32748"/>
                </a:lnTo>
                <a:lnTo>
                  <a:pt x="90844" y="40792"/>
                </a:lnTo>
                <a:lnTo>
                  <a:pt x="91475" y="57451"/>
                </a:lnTo>
                <a:lnTo>
                  <a:pt x="91619" y="65496"/>
                </a:lnTo>
                <a:lnTo>
                  <a:pt x="0" y="96451"/>
                </a:lnTo>
                <a:lnTo>
                  <a:pt x="21115" y="102812"/>
                </a:lnTo>
                <a:lnTo>
                  <a:pt x="153433" y="54071"/>
                </a:lnTo>
                <a:lnTo>
                  <a:pt x="216217" y="54071"/>
                </a:lnTo>
                <a:lnTo>
                  <a:pt x="216426" y="42871"/>
                </a:lnTo>
                <a:lnTo>
                  <a:pt x="152463" y="42871"/>
                </a:lnTo>
                <a:lnTo>
                  <a:pt x="51076" y="5330"/>
                </a:lnTo>
                <a:lnTo>
                  <a:pt x="13331" y="5330"/>
                </a:lnTo>
                <a:lnTo>
                  <a:pt x="9576" y="4092"/>
                </a:lnTo>
                <a:lnTo>
                  <a:pt x="9431" y="4081"/>
                </a:lnTo>
                <a:close/>
              </a:path>
              <a:path w="306704" h="102870">
                <a:moveTo>
                  <a:pt x="216217" y="54071"/>
                </a:moveTo>
                <a:lnTo>
                  <a:pt x="153433" y="54071"/>
                </a:lnTo>
                <a:lnTo>
                  <a:pt x="283157" y="102052"/>
                </a:lnTo>
                <a:lnTo>
                  <a:pt x="306508" y="97482"/>
                </a:lnTo>
                <a:lnTo>
                  <a:pt x="216006" y="65402"/>
                </a:lnTo>
                <a:lnTo>
                  <a:pt x="216217" y="54071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3" y="42871"/>
                </a:lnTo>
                <a:lnTo>
                  <a:pt x="216426" y="42871"/>
                </a:lnTo>
                <a:lnTo>
                  <a:pt x="216618" y="32524"/>
                </a:lnTo>
                <a:lnTo>
                  <a:pt x="294399" y="5330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31" y="5330"/>
                </a:lnTo>
                <a:lnTo>
                  <a:pt x="51076" y="5330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041458" y="5124940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4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041759" y="5026045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7"/>
                </a:lnTo>
                <a:lnTo>
                  <a:pt x="0" y="92476"/>
                </a:lnTo>
                <a:lnTo>
                  <a:pt x="7623" y="113680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3" y="175554"/>
                </a:lnTo>
                <a:lnTo>
                  <a:pt x="469211" y="164637"/>
                </a:lnTo>
                <a:lnTo>
                  <a:pt x="513915" y="150316"/>
                </a:lnTo>
                <a:lnTo>
                  <a:pt x="547991" y="133145"/>
                </a:lnTo>
                <a:lnTo>
                  <a:pt x="577331" y="92476"/>
                </a:lnTo>
                <a:lnTo>
                  <a:pt x="569707" y="71272"/>
                </a:lnTo>
                <a:lnTo>
                  <a:pt x="513915" y="34637"/>
                </a:lnTo>
                <a:lnTo>
                  <a:pt x="469211" y="20316"/>
                </a:lnTo>
                <a:lnTo>
                  <a:pt x="415613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041759" y="5026045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138396" y="5049551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09" h="76200">
                <a:moveTo>
                  <a:pt x="160424" y="33129"/>
                </a:moveTo>
                <a:lnTo>
                  <a:pt x="75048" y="33129"/>
                </a:lnTo>
                <a:lnTo>
                  <a:pt x="189301" y="76074"/>
                </a:lnTo>
                <a:lnTo>
                  <a:pt x="282216" y="44637"/>
                </a:lnTo>
                <a:lnTo>
                  <a:pt x="191223" y="44637"/>
                </a:lnTo>
                <a:lnTo>
                  <a:pt x="160424" y="33129"/>
                </a:lnTo>
                <a:close/>
              </a:path>
              <a:path w="384809" h="76200">
                <a:moveTo>
                  <a:pt x="309128" y="0"/>
                </a:moveTo>
                <a:lnTo>
                  <a:pt x="191223" y="44637"/>
                </a:lnTo>
                <a:lnTo>
                  <a:pt x="282216" y="44637"/>
                </a:lnTo>
                <a:lnTo>
                  <a:pt x="313980" y="33891"/>
                </a:lnTo>
                <a:lnTo>
                  <a:pt x="342334" y="33891"/>
                </a:lnTo>
                <a:lnTo>
                  <a:pt x="384512" y="17346"/>
                </a:lnTo>
                <a:lnTo>
                  <a:pt x="309128" y="0"/>
                </a:lnTo>
                <a:close/>
              </a:path>
              <a:path w="384809" h="76200">
                <a:moveTo>
                  <a:pt x="75048" y="1226"/>
                </a:moveTo>
                <a:lnTo>
                  <a:pt x="0" y="19928"/>
                </a:lnTo>
                <a:lnTo>
                  <a:pt x="51361" y="39264"/>
                </a:lnTo>
                <a:lnTo>
                  <a:pt x="75048" y="33129"/>
                </a:lnTo>
                <a:lnTo>
                  <a:pt x="160424" y="33129"/>
                </a:lnTo>
                <a:lnTo>
                  <a:pt x="75048" y="1226"/>
                </a:lnTo>
                <a:close/>
              </a:path>
              <a:path w="384809" h="76200">
                <a:moveTo>
                  <a:pt x="342334" y="33891"/>
                </a:moveTo>
                <a:lnTo>
                  <a:pt x="313980" y="33891"/>
                </a:lnTo>
                <a:lnTo>
                  <a:pt x="328635" y="39264"/>
                </a:lnTo>
                <a:lnTo>
                  <a:pt x="342334" y="3389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390062" y="5114625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8"/>
                </a:lnTo>
                <a:lnTo>
                  <a:pt x="94265" y="65496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127153" y="5114625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2" y="0"/>
                </a:moveTo>
                <a:lnTo>
                  <a:pt x="0" y="50264"/>
                </a:lnTo>
                <a:lnTo>
                  <a:pt x="47566" y="64734"/>
                </a:lnTo>
                <a:lnTo>
                  <a:pt x="140967" y="34270"/>
                </a:lnTo>
                <a:lnTo>
                  <a:pt x="140102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176091" y="5082638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0" y="4081"/>
                </a:moveTo>
                <a:lnTo>
                  <a:pt x="90700" y="32748"/>
                </a:lnTo>
                <a:lnTo>
                  <a:pt x="90844" y="40792"/>
                </a:lnTo>
                <a:lnTo>
                  <a:pt x="91475" y="57451"/>
                </a:lnTo>
                <a:lnTo>
                  <a:pt x="91619" y="65496"/>
                </a:lnTo>
                <a:lnTo>
                  <a:pt x="0" y="96451"/>
                </a:lnTo>
                <a:lnTo>
                  <a:pt x="21113" y="102814"/>
                </a:lnTo>
                <a:lnTo>
                  <a:pt x="153432" y="54072"/>
                </a:lnTo>
                <a:lnTo>
                  <a:pt x="216217" y="54072"/>
                </a:lnTo>
                <a:lnTo>
                  <a:pt x="216426" y="42871"/>
                </a:lnTo>
                <a:lnTo>
                  <a:pt x="152462" y="42871"/>
                </a:lnTo>
                <a:lnTo>
                  <a:pt x="51079" y="5331"/>
                </a:lnTo>
                <a:lnTo>
                  <a:pt x="13331" y="5331"/>
                </a:lnTo>
                <a:lnTo>
                  <a:pt x="9576" y="4093"/>
                </a:lnTo>
                <a:lnTo>
                  <a:pt x="9430" y="4081"/>
                </a:lnTo>
                <a:close/>
              </a:path>
              <a:path w="306704" h="102870">
                <a:moveTo>
                  <a:pt x="216217" y="54072"/>
                </a:moveTo>
                <a:lnTo>
                  <a:pt x="153432" y="54072"/>
                </a:lnTo>
                <a:lnTo>
                  <a:pt x="283157" y="102052"/>
                </a:lnTo>
                <a:lnTo>
                  <a:pt x="306508" y="97482"/>
                </a:lnTo>
                <a:lnTo>
                  <a:pt x="216006" y="65403"/>
                </a:lnTo>
                <a:lnTo>
                  <a:pt x="216217" y="54072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2" y="42871"/>
                </a:lnTo>
                <a:lnTo>
                  <a:pt x="216426" y="42871"/>
                </a:lnTo>
                <a:lnTo>
                  <a:pt x="216618" y="32524"/>
                </a:lnTo>
                <a:lnTo>
                  <a:pt x="294399" y="5331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31" y="5331"/>
                </a:lnTo>
                <a:lnTo>
                  <a:pt x="51079" y="5331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94780" y="4835236"/>
            <a:ext cx="577999" cy="186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94780" y="4835236"/>
            <a:ext cx="578485" cy="187325"/>
          </a:xfrm>
          <a:custGeom>
            <a:avLst/>
            <a:gdLst/>
            <a:ahLst/>
            <a:cxnLst/>
            <a:rect l="l" t="t" r="r" b="b"/>
            <a:pathLst>
              <a:path w="578485" h="187325">
                <a:moveTo>
                  <a:pt x="577941" y="442"/>
                </a:moveTo>
                <a:lnTo>
                  <a:pt x="578000" y="98632"/>
                </a:lnTo>
                <a:lnTo>
                  <a:pt x="530293" y="144892"/>
                </a:lnTo>
                <a:lnTo>
                  <a:pt x="488068" y="160968"/>
                </a:lnTo>
                <a:lnTo>
                  <a:pt x="439003" y="172831"/>
                </a:lnTo>
                <a:lnTo>
                  <a:pt x="387152" y="180847"/>
                </a:lnTo>
                <a:lnTo>
                  <a:pt x="336570" y="185385"/>
                </a:lnTo>
                <a:lnTo>
                  <a:pt x="291313" y="186811"/>
                </a:lnTo>
                <a:lnTo>
                  <a:pt x="245786" y="185424"/>
                </a:lnTo>
                <a:lnTo>
                  <a:pt x="194521" y="180999"/>
                </a:lnTo>
                <a:lnTo>
                  <a:pt x="141760" y="173113"/>
                </a:lnTo>
                <a:lnTo>
                  <a:pt x="91744" y="161344"/>
                </a:lnTo>
                <a:lnTo>
                  <a:pt x="48716" y="145271"/>
                </a:lnTo>
                <a:lnTo>
                  <a:pt x="588" y="98520"/>
                </a:lnTo>
                <a:lnTo>
                  <a:pt x="559" y="76026"/>
                </a:lnTo>
                <a:lnTo>
                  <a:pt x="294" y="49260"/>
                </a:lnTo>
                <a:lnTo>
                  <a:pt x="28" y="22493"/>
                </a:lnTo>
                <a:lnTo>
                  <a:pt x="0" y="0"/>
                </a:lnTo>
                <a:lnTo>
                  <a:pt x="24063" y="26375"/>
                </a:lnTo>
                <a:lnTo>
                  <a:pt x="65221" y="48007"/>
                </a:lnTo>
                <a:lnTo>
                  <a:pt x="117805" y="64874"/>
                </a:lnTo>
                <a:lnTo>
                  <a:pt x="176145" y="76957"/>
                </a:lnTo>
                <a:lnTo>
                  <a:pt x="234571" y="84236"/>
                </a:lnTo>
                <a:lnTo>
                  <a:pt x="287414" y="86691"/>
                </a:lnTo>
                <a:lnTo>
                  <a:pt x="332453" y="85359"/>
                </a:lnTo>
                <a:lnTo>
                  <a:pt x="382522" y="81032"/>
                </a:lnTo>
                <a:lnTo>
                  <a:pt x="433896" y="73309"/>
                </a:lnTo>
                <a:lnTo>
                  <a:pt x="482850" y="61790"/>
                </a:lnTo>
                <a:lnTo>
                  <a:pt x="525659" y="46073"/>
                </a:lnTo>
                <a:lnTo>
                  <a:pt x="558598" y="25757"/>
                </a:lnTo>
                <a:lnTo>
                  <a:pt x="577941" y="4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95081" y="4736341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288665" y="0"/>
                </a:moveTo>
                <a:lnTo>
                  <a:pt x="222477" y="2442"/>
                </a:lnTo>
                <a:lnTo>
                  <a:pt x="161718" y="9399"/>
                </a:lnTo>
                <a:lnTo>
                  <a:pt x="108120" y="20316"/>
                </a:lnTo>
                <a:lnTo>
                  <a:pt x="63416" y="34637"/>
                </a:lnTo>
                <a:lnTo>
                  <a:pt x="29340" y="51808"/>
                </a:lnTo>
                <a:lnTo>
                  <a:pt x="0" y="92477"/>
                </a:lnTo>
                <a:lnTo>
                  <a:pt x="7623" y="113681"/>
                </a:lnTo>
                <a:lnTo>
                  <a:pt x="63416" y="150316"/>
                </a:lnTo>
                <a:lnTo>
                  <a:pt x="108120" y="164637"/>
                </a:lnTo>
                <a:lnTo>
                  <a:pt x="161718" y="175554"/>
                </a:lnTo>
                <a:lnTo>
                  <a:pt x="222477" y="182511"/>
                </a:lnTo>
                <a:lnTo>
                  <a:pt x="288665" y="184953"/>
                </a:lnTo>
                <a:lnTo>
                  <a:pt x="354854" y="182511"/>
                </a:lnTo>
                <a:lnTo>
                  <a:pt x="415613" y="175554"/>
                </a:lnTo>
                <a:lnTo>
                  <a:pt x="469211" y="164637"/>
                </a:lnTo>
                <a:lnTo>
                  <a:pt x="513915" y="150316"/>
                </a:lnTo>
                <a:lnTo>
                  <a:pt x="547991" y="133146"/>
                </a:lnTo>
                <a:lnTo>
                  <a:pt x="577331" y="92477"/>
                </a:lnTo>
                <a:lnTo>
                  <a:pt x="569707" y="71273"/>
                </a:lnTo>
                <a:lnTo>
                  <a:pt x="513915" y="34637"/>
                </a:lnTo>
                <a:lnTo>
                  <a:pt x="469211" y="20316"/>
                </a:lnTo>
                <a:lnTo>
                  <a:pt x="415613" y="9399"/>
                </a:lnTo>
                <a:lnTo>
                  <a:pt x="354854" y="2442"/>
                </a:lnTo>
                <a:lnTo>
                  <a:pt x="28866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95081" y="4736341"/>
            <a:ext cx="577850" cy="185420"/>
          </a:xfrm>
          <a:custGeom>
            <a:avLst/>
            <a:gdLst/>
            <a:ahLst/>
            <a:cxnLst/>
            <a:rect l="l" t="t" r="r" b="b"/>
            <a:pathLst>
              <a:path w="577850" h="185420">
                <a:moveTo>
                  <a:pt x="0" y="92477"/>
                </a:moveTo>
                <a:lnTo>
                  <a:pt x="29340" y="51807"/>
                </a:lnTo>
                <a:lnTo>
                  <a:pt x="63416" y="34637"/>
                </a:lnTo>
                <a:lnTo>
                  <a:pt x="108120" y="20316"/>
                </a:lnTo>
                <a:lnTo>
                  <a:pt x="161718" y="9399"/>
                </a:lnTo>
                <a:lnTo>
                  <a:pt x="222477" y="2442"/>
                </a:lnTo>
                <a:lnTo>
                  <a:pt x="288666" y="0"/>
                </a:lnTo>
                <a:lnTo>
                  <a:pt x="354854" y="2442"/>
                </a:lnTo>
                <a:lnTo>
                  <a:pt x="415613" y="9399"/>
                </a:lnTo>
                <a:lnTo>
                  <a:pt x="469211" y="20316"/>
                </a:lnTo>
                <a:lnTo>
                  <a:pt x="513915" y="34637"/>
                </a:lnTo>
                <a:lnTo>
                  <a:pt x="547991" y="51807"/>
                </a:lnTo>
                <a:lnTo>
                  <a:pt x="577332" y="92477"/>
                </a:lnTo>
                <a:lnTo>
                  <a:pt x="569708" y="113681"/>
                </a:lnTo>
                <a:lnTo>
                  <a:pt x="513915" y="150316"/>
                </a:lnTo>
                <a:lnTo>
                  <a:pt x="469211" y="164637"/>
                </a:lnTo>
                <a:lnTo>
                  <a:pt x="415613" y="175554"/>
                </a:lnTo>
                <a:lnTo>
                  <a:pt x="354854" y="182511"/>
                </a:lnTo>
                <a:lnTo>
                  <a:pt x="288666" y="184954"/>
                </a:lnTo>
                <a:lnTo>
                  <a:pt x="222477" y="182511"/>
                </a:lnTo>
                <a:lnTo>
                  <a:pt x="161718" y="175554"/>
                </a:lnTo>
                <a:lnTo>
                  <a:pt x="108120" y="164637"/>
                </a:lnTo>
                <a:lnTo>
                  <a:pt x="63416" y="150316"/>
                </a:lnTo>
                <a:lnTo>
                  <a:pt x="29340" y="133146"/>
                </a:lnTo>
                <a:lnTo>
                  <a:pt x="0" y="9247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191717" y="4759849"/>
            <a:ext cx="384810" cy="76200"/>
          </a:xfrm>
          <a:custGeom>
            <a:avLst/>
            <a:gdLst/>
            <a:ahLst/>
            <a:cxnLst/>
            <a:rect l="l" t="t" r="r" b="b"/>
            <a:pathLst>
              <a:path w="384810" h="76200">
                <a:moveTo>
                  <a:pt x="160422" y="33127"/>
                </a:moveTo>
                <a:lnTo>
                  <a:pt x="75048" y="33127"/>
                </a:lnTo>
                <a:lnTo>
                  <a:pt x="189301" y="76073"/>
                </a:lnTo>
                <a:lnTo>
                  <a:pt x="282216" y="44636"/>
                </a:lnTo>
                <a:lnTo>
                  <a:pt x="191222" y="44636"/>
                </a:lnTo>
                <a:lnTo>
                  <a:pt x="160422" y="33127"/>
                </a:lnTo>
                <a:close/>
              </a:path>
              <a:path w="384810" h="76200">
                <a:moveTo>
                  <a:pt x="309128" y="0"/>
                </a:moveTo>
                <a:lnTo>
                  <a:pt x="191222" y="44636"/>
                </a:lnTo>
                <a:lnTo>
                  <a:pt x="282216" y="44636"/>
                </a:lnTo>
                <a:lnTo>
                  <a:pt x="313980" y="33889"/>
                </a:lnTo>
                <a:lnTo>
                  <a:pt x="342333" y="33889"/>
                </a:lnTo>
                <a:lnTo>
                  <a:pt x="384511" y="17346"/>
                </a:lnTo>
                <a:lnTo>
                  <a:pt x="309128" y="0"/>
                </a:lnTo>
                <a:close/>
              </a:path>
              <a:path w="384810" h="76200">
                <a:moveTo>
                  <a:pt x="75048" y="1226"/>
                </a:moveTo>
                <a:lnTo>
                  <a:pt x="0" y="19927"/>
                </a:lnTo>
                <a:lnTo>
                  <a:pt x="51361" y="39263"/>
                </a:lnTo>
                <a:lnTo>
                  <a:pt x="75048" y="33127"/>
                </a:lnTo>
                <a:lnTo>
                  <a:pt x="160422" y="33127"/>
                </a:lnTo>
                <a:lnTo>
                  <a:pt x="75048" y="1226"/>
                </a:lnTo>
                <a:close/>
              </a:path>
              <a:path w="384810" h="76200">
                <a:moveTo>
                  <a:pt x="342333" y="33889"/>
                </a:moveTo>
                <a:lnTo>
                  <a:pt x="313980" y="33889"/>
                </a:lnTo>
                <a:lnTo>
                  <a:pt x="328634" y="39263"/>
                </a:lnTo>
                <a:lnTo>
                  <a:pt x="342333" y="33889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443382" y="4824921"/>
            <a:ext cx="144145" cy="66040"/>
          </a:xfrm>
          <a:custGeom>
            <a:avLst/>
            <a:gdLst/>
            <a:ahLst/>
            <a:cxnLst/>
            <a:rect l="l" t="t" r="r" b="b"/>
            <a:pathLst>
              <a:path w="144145" h="66039">
                <a:moveTo>
                  <a:pt x="1729" y="0"/>
                </a:moveTo>
                <a:lnTo>
                  <a:pt x="0" y="32748"/>
                </a:lnTo>
                <a:lnTo>
                  <a:pt x="94267" y="65496"/>
                </a:lnTo>
                <a:lnTo>
                  <a:pt x="143562" y="50265"/>
                </a:lnTo>
                <a:lnTo>
                  <a:pt x="1729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180474" y="4824921"/>
            <a:ext cx="140970" cy="64769"/>
          </a:xfrm>
          <a:custGeom>
            <a:avLst/>
            <a:gdLst/>
            <a:ahLst/>
            <a:cxnLst/>
            <a:rect l="l" t="t" r="r" b="b"/>
            <a:pathLst>
              <a:path w="140970" h="64770">
                <a:moveTo>
                  <a:pt x="140102" y="0"/>
                </a:moveTo>
                <a:lnTo>
                  <a:pt x="0" y="50265"/>
                </a:lnTo>
                <a:lnTo>
                  <a:pt x="47565" y="64734"/>
                </a:lnTo>
                <a:lnTo>
                  <a:pt x="140967" y="34270"/>
                </a:lnTo>
                <a:lnTo>
                  <a:pt x="140102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229411" y="4792935"/>
            <a:ext cx="306705" cy="102870"/>
          </a:xfrm>
          <a:custGeom>
            <a:avLst/>
            <a:gdLst/>
            <a:ahLst/>
            <a:cxnLst/>
            <a:rect l="l" t="t" r="r" b="b"/>
            <a:pathLst>
              <a:path w="306704" h="102870">
                <a:moveTo>
                  <a:pt x="9431" y="4082"/>
                </a:moveTo>
                <a:lnTo>
                  <a:pt x="90702" y="32748"/>
                </a:lnTo>
                <a:lnTo>
                  <a:pt x="90845" y="40792"/>
                </a:lnTo>
                <a:lnTo>
                  <a:pt x="91475" y="57452"/>
                </a:lnTo>
                <a:lnTo>
                  <a:pt x="91619" y="65496"/>
                </a:lnTo>
                <a:lnTo>
                  <a:pt x="0" y="96452"/>
                </a:lnTo>
                <a:lnTo>
                  <a:pt x="21115" y="102814"/>
                </a:lnTo>
                <a:lnTo>
                  <a:pt x="153433" y="54072"/>
                </a:lnTo>
                <a:lnTo>
                  <a:pt x="216217" y="54072"/>
                </a:lnTo>
                <a:lnTo>
                  <a:pt x="216426" y="42872"/>
                </a:lnTo>
                <a:lnTo>
                  <a:pt x="152463" y="42872"/>
                </a:lnTo>
                <a:lnTo>
                  <a:pt x="51079" y="5331"/>
                </a:lnTo>
                <a:lnTo>
                  <a:pt x="13331" y="5331"/>
                </a:lnTo>
                <a:lnTo>
                  <a:pt x="9576" y="4094"/>
                </a:lnTo>
                <a:lnTo>
                  <a:pt x="9431" y="4082"/>
                </a:lnTo>
                <a:close/>
              </a:path>
              <a:path w="306704" h="102870">
                <a:moveTo>
                  <a:pt x="216217" y="54072"/>
                </a:moveTo>
                <a:lnTo>
                  <a:pt x="153433" y="54072"/>
                </a:lnTo>
                <a:lnTo>
                  <a:pt x="283157" y="102053"/>
                </a:lnTo>
                <a:lnTo>
                  <a:pt x="306508" y="97483"/>
                </a:lnTo>
                <a:lnTo>
                  <a:pt x="216006" y="65403"/>
                </a:lnTo>
                <a:lnTo>
                  <a:pt x="216217" y="54072"/>
                </a:lnTo>
                <a:close/>
              </a:path>
              <a:path w="306704" h="102870">
                <a:moveTo>
                  <a:pt x="276238" y="0"/>
                </a:moveTo>
                <a:lnTo>
                  <a:pt x="152463" y="42872"/>
                </a:lnTo>
                <a:lnTo>
                  <a:pt x="216426" y="42872"/>
                </a:lnTo>
                <a:lnTo>
                  <a:pt x="216618" y="32525"/>
                </a:lnTo>
                <a:lnTo>
                  <a:pt x="294401" y="5331"/>
                </a:lnTo>
                <a:lnTo>
                  <a:pt x="276238" y="0"/>
                </a:lnTo>
                <a:close/>
              </a:path>
              <a:path w="306704" h="102870">
                <a:moveTo>
                  <a:pt x="36681" y="0"/>
                </a:moveTo>
                <a:lnTo>
                  <a:pt x="13331" y="5331"/>
                </a:lnTo>
                <a:lnTo>
                  <a:pt x="51079" y="5331"/>
                </a:lnTo>
                <a:lnTo>
                  <a:pt x="3668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568367" y="4023596"/>
            <a:ext cx="2294761" cy="7214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563785" y="1706807"/>
            <a:ext cx="2317750" cy="2333625"/>
          </a:xfrm>
          <a:custGeom>
            <a:avLst/>
            <a:gdLst/>
            <a:ahLst/>
            <a:cxnLst/>
            <a:rect l="l" t="t" r="r" b="b"/>
            <a:pathLst>
              <a:path w="2317750" h="2333625">
                <a:moveTo>
                  <a:pt x="0" y="0"/>
                </a:moveTo>
                <a:lnTo>
                  <a:pt x="2317750" y="0"/>
                </a:lnTo>
                <a:lnTo>
                  <a:pt x="2317750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563785" y="1706807"/>
            <a:ext cx="2317750" cy="2333625"/>
          </a:xfrm>
          <a:custGeom>
            <a:avLst/>
            <a:gdLst/>
            <a:ahLst/>
            <a:cxnLst/>
            <a:rect l="l" t="t" r="r" b="b"/>
            <a:pathLst>
              <a:path w="2317750" h="2333625">
                <a:moveTo>
                  <a:pt x="0" y="0"/>
                </a:moveTo>
                <a:lnTo>
                  <a:pt x="2317750" y="0"/>
                </a:lnTo>
                <a:lnTo>
                  <a:pt x="2317750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689196" y="1759196"/>
            <a:ext cx="2095500" cy="605155"/>
          </a:xfrm>
          <a:custGeom>
            <a:avLst/>
            <a:gdLst/>
            <a:ahLst/>
            <a:cxnLst/>
            <a:rect l="l" t="t" r="r" b="b"/>
            <a:pathLst>
              <a:path w="2095500" h="605155">
                <a:moveTo>
                  <a:pt x="1047750" y="0"/>
                </a:moveTo>
                <a:lnTo>
                  <a:pt x="976014" y="697"/>
                </a:lnTo>
                <a:lnTo>
                  <a:pt x="905576" y="2760"/>
                </a:lnTo>
                <a:lnTo>
                  <a:pt x="836592" y="6144"/>
                </a:lnTo>
                <a:lnTo>
                  <a:pt x="769216" y="10802"/>
                </a:lnTo>
                <a:lnTo>
                  <a:pt x="703607" y="16691"/>
                </a:lnTo>
                <a:lnTo>
                  <a:pt x="639918" y="23765"/>
                </a:lnTo>
                <a:lnTo>
                  <a:pt x="578308" y="31979"/>
                </a:lnTo>
                <a:lnTo>
                  <a:pt x="518931" y="41288"/>
                </a:lnTo>
                <a:lnTo>
                  <a:pt x="461943" y="51648"/>
                </a:lnTo>
                <a:lnTo>
                  <a:pt x="407501" y="63012"/>
                </a:lnTo>
                <a:lnTo>
                  <a:pt x="355761" y="75337"/>
                </a:lnTo>
                <a:lnTo>
                  <a:pt x="306879" y="88576"/>
                </a:lnTo>
                <a:lnTo>
                  <a:pt x="261010" y="102685"/>
                </a:lnTo>
                <a:lnTo>
                  <a:pt x="218312" y="117619"/>
                </a:lnTo>
                <a:lnTo>
                  <a:pt x="178939" y="133333"/>
                </a:lnTo>
                <a:lnTo>
                  <a:pt x="143048" y="149782"/>
                </a:lnTo>
                <a:lnTo>
                  <a:pt x="82337" y="184703"/>
                </a:lnTo>
                <a:lnTo>
                  <a:pt x="37426" y="222023"/>
                </a:lnTo>
                <a:lnTo>
                  <a:pt x="9564" y="261382"/>
                </a:lnTo>
                <a:lnTo>
                  <a:pt x="0" y="302418"/>
                </a:lnTo>
                <a:lnTo>
                  <a:pt x="2417" y="323124"/>
                </a:lnTo>
                <a:lnTo>
                  <a:pt x="21286" y="363366"/>
                </a:lnTo>
                <a:lnTo>
                  <a:pt x="57829" y="401750"/>
                </a:lnTo>
                <a:lnTo>
                  <a:pt x="110796" y="437916"/>
                </a:lnTo>
                <a:lnTo>
                  <a:pt x="178939" y="471503"/>
                </a:lnTo>
                <a:lnTo>
                  <a:pt x="218312" y="487216"/>
                </a:lnTo>
                <a:lnTo>
                  <a:pt x="261010" y="502150"/>
                </a:lnTo>
                <a:lnTo>
                  <a:pt x="306879" y="516260"/>
                </a:lnTo>
                <a:lnTo>
                  <a:pt x="355761" y="529499"/>
                </a:lnTo>
                <a:lnTo>
                  <a:pt x="407501" y="541823"/>
                </a:lnTo>
                <a:lnTo>
                  <a:pt x="461943" y="553187"/>
                </a:lnTo>
                <a:lnTo>
                  <a:pt x="518931" y="563547"/>
                </a:lnTo>
                <a:lnTo>
                  <a:pt x="578308" y="572856"/>
                </a:lnTo>
                <a:lnTo>
                  <a:pt x="639918" y="581070"/>
                </a:lnTo>
                <a:lnTo>
                  <a:pt x="703607" y="588144"/>
                </a:lnTo>
                <a:lnTo>
                  <a:pt x="769216" y="594033"/>
                </a:lnTo>
                <a:lnTo>
                  <a:pt x="836592" y="598692"/>
                </a:lnTo>
                <a:lnTo>
                  <a:pt x="905576" y="602075"/>
                </a:lnTo>
                <a:lnTo>
                  <a:pt x="976014" y="604138"/>
                </a:lnTo>
                <a:lnTo>
                  <a:pt x="1047750" y="604836"/>
                </a:lnTo>
                <a:lnTo>
                  <a:pt x="1119485" y="604138"/>
                </a:lnTo>
                <a:lnTo>
                  <a:pt x="1189923" y="602075"/>
                </a:lnTo>
                <a:lnTo>
                  <a:pt x="1258908" y="598692"/>
                </a:lnTo>
                <a:lnTo>
                  <a:pt x="1326283" y="594033"/>
                </a:lnTo>
                <a:lnTo>
                  <a:pt x="1391893" y="588144"/>
                </a:lnTo>
                <a:lnTo>
                  <a:pt x="1455581" y="581070"/>
                </a:lnTo>
                <a:lnTo>
                  <a:pt x="1517192" y="572856"/>
                </a:lnTo>
                <a:lnTo>
                  <a:pt x="1576569" y="563547"/>
                </a:lnTo>
                <a:lnTo>
                  <a:pt x="1633557" y="553187"/>
                </a:lnTo>
                <a:lnTo>
                  <a:pt x="1687998" y="541823"/>
                </a:lnTo>
                <a:lnTo>
                  <a:pt x="1739738" y="529499"/>
                </a:lnTo>
                <a:lnTo>
                  <a:pt x="1788621" y="516260"/>
                </a:lnTo>
                <a:lnTo>
                  <a:pt x="1834489" y="502150"/>
                </a:lnTo>
                <a:lnTo>
                  <a:pt x="1877188" y="487216"/>
                </a:lnTo>
                <a:lnTo>
                  <a:pt x="1916560" y="471503"/>
                </a:lnTo>
                <a:lnTo>
                  <a:pt x="1952451" y="455054"/>
                </a:lnTo>
                <a:lnTo>
                  <a:pt x="2013162" y="420133"/>
                </a:lnTo>
                <a:lnTo>
                  <a:pt x="2058073" y="382813"/>
                </a:lnTo>
                <a:lnTo>
                  <a:pt x="2085935" y="343454"/>
                </a:lnTo>
                <a:lnTo>
                  <a:pt x="2095500" y="302418"/>
                </a:lnTo>
                <a:lnTo>
                  <a:pt x="2093082" y="281713"/>
                </a:lnTo>
                <a:lnTo>
                  <a:pt x="2074213" y="241470"/>
                </a:lnTo>
                <a:lnTo>
                  <a:pt x="2037671" y="203086"/>
                </a:lnTo>
                <a:lnTo>
                  <a:pt x="1984704" y="166920"/>
                </a:lnTo>
                <a:lnTo>
                  <a:pt x="1916560" y="133333"/>
                </a:lnTo>
                <a:lnTo>
                  <a:pt x="1877188" y="117619"/>
                </a:lnTo>
                <a:lnTo>
                  <a:pt x="1834489" y="102685"/>
                </a:lnTo>
                <a:lnTo>
                  <a:pt x="1788621" y="88576"/>
                </a:lnTo>
                <a:lnTo>
                  <a:pt x="1739738" y="75337"/>
                </a:lnTo>
                <a:lnTo>
                  <a:pt x="1687998" y="63012"/>
                </a:lnTo>
                <a:lnTo>
                  <a:pt x="1633557" y="51648"/>
                </a:lnTo>
                <a:lnTo>
                  <a:pt x="1576569" y="41288"/>
                </a:lnTo>
                <a:lnTo>
                  <a:pt x="1517192" y="31979"/>
                </a:lnTo>
                <a:lnTo>
                  <a:pt x="1455581" y="23765"/>
                </a:lnTo>
                <a:lnTo>
                  <a:pt x="1391893" y="16691"/>
                </a:lnTo>
                <a:lnTo>
                  <a:pt x="1326283" y="10802"/>
                </a:lnTo>
                <a:lnTo>
                  <a:pt x="1258908" y="6144"/>
                </a:lnTo>
                <a:lnTo>
                  <a:pt x="1189923" y="2760"/>
                </a:lnTo>
                <a:lnTo>
                  <a:pt x="1119485" y="697"/>
                </a:lnTo>
                <a:lnTo>
                  <a:pt x="1047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89196" y="1759196"/>
            <a:ext cx="2095500" cy="605155"/>
          </a:xfrm>
          <a:custGeom>
            <a:avLst/>
            <a:gdLst/>
            <a:ahLst/>
            <a:cxnLst/>
            <a:rect l="l" t="t" r="r" b="b"/>
            <a:pathLst>
              <a:path w="2095500" h="605155">
                <a:moveTo>
                  <a:pt x="0" y="302418"/>
                </a:moveTo>
                <a:lnTo>
                  <a:pt x="9564" y="261382"/>
                </a:lnTo>
                <a:lnTo>
                  <a:pt x="37426" y="222023"/>
                </a:lnTo>
                <a:lnTo>
                  <a:pt x="82337" y="184703"/>
                </a:lnTo>
                <a:lnTo>
                  <a:pt x="143048" y="149782"/>
                </a:lnTo>
                <a:lnTo>
                  <a:pt x="178939" y="133333"/>
                </a:lnTo>
                <a:lnTo>
                  <a:pt x="218311" y="117619"/>
                </a:lnTo>
                <a:lnTo>
                  <a:pt x="261010" y="102685"/>
                </a:lnTo>
                <a:lnTo>
                  <a:pt x="306878" y="88576"/>
                </a:lnTo>
                <a:lnTo>
                  <a:pt x="355761" y="75337"/>
                </a:lnTo>
                <a:lnTo>
                  <a:pt x="407501" y="63012"/>
                </a:lnTo>
                <a:lnTo>
                  <a:pt x="461943" y="51648"/>
                </a:lnTo>
                <a:lnTo>
                  <a:pt x="518930" y="41288"/>
                </a:lnTo>
                <a:lnTo>
                  <a:pt x="578307" y="31979"/>
                </a:lnTo>
                <a:lnTo>
                  <a:pt x="639918" y="23765"/>
                </a:lnTo>
                <a:lnTo>
                  <a:pt x="703606" y="16691"/>
                </a:lnTo>
                <a:lnTo>
                  <a:pt x="769216" y="10802"/>
                </a:lnTo>
                <a:lnTo>
                  <a:pt x="836591" y="6144"/>
                </a:lnTo>
                <a:lnTo>
                  <a:pt x="905576" y="2760"/>
                </a:lnTo>
                <a:lnTo>
                  <a:pt x="976014" y="697"/>
                </a:lnTo>
                <a:lnTo>
                  <a:pt x="1047750" y="0"/>
                </a:lnTo>
                <a:lnTo>
                  <a:pt x="1119485" y="697"/>
                </a:lnTo>
                <a:lnTo>
                  <a:pt x="1189923" y="2760"/>
                </a:lnTo>
                <a:lnTo>
                  <a:pt x="1258908" y="6144"/>
                </a:lnTo>
                <a:lnTo>
                  <a:pt x="1326283" y="10802"/>
                </a:lnTo>
                <a:lnTo>
                  <a:pt x="1391893" y="16691"/>
                </a:lnTo>
                <a:lnTo>
                  <a:pt x="1455581" y="23765"/>
                </a:lnTo>
                <a:lnTo>
                  <a:pt x="1517192" y="31979"/>
                </a:lnTo>
                <a:lnTo>
                  <a:pt x="1576569" y="41288"/>
                </a:lnTo>
                <a:lnTo>
                  <a:pt x="1633556" y="51648"/>
                </a:lnTo>
                <a:lnTo>
                  <a:pt x="1687998" y="63012"/>
                </a:lnTo>
                <a:lnTo>
                  <a:pt x="1739738" y="75337"/>
                </a:lnTo>
                <a:lnTo>
                  <a:pt x="1788621" y="88576"/>
                </a:lnTo>
                <a:lnTo>
                  <a:pt x="1834489" y="102685"/>
                </a:lnTo>
                <a:lnTo>
                  <a:pt x="1877188" y="117619"/>
                </a:lnTo>
                <a:lnTo>
                  <a:pt x="1916560" y="133333"/>
                </a:lnTo>
                <a:lnTo>
                  <a:pt x="1952451" y="149782"/>
                </a:lnTo>
                <a:lnTo>
                  <a:pt x="2013162" y="184703"/>
                </a:lnTo>
                <a:lnTo>
                  <a:pt x="2058073" y="222023"/>
                </a:lnTo>
                <a:lnTo>
                  <a:pt x="2085935" y="261382"/>
                </a:lnTo>
                <a:lnTo>
                  <a:pt x="2095500" y="302418"/>
                </a:lnTo>
                <a:lnTo>
                  <a:pt x="2093082" y="323123"/>
                </a:lnTo>
                <a:lnTo>
                  <a:pt x="2074213" y="363366"/>
                </a:lnTo>
                <a:lnTo>
                  <a:pt x="2037671" y="401750"/>
                </a:lnTo>
                <a:lnTo>
                  <a:pt x="1984704" y="437916"/>
                </a:lnTo>
                <a:lnTo>
                  <a:pt x="1916560" y="471503"/>
                </a:lnTo>
                <a:lnTo>
                  <a:pt x="1877188" y="487217"/>
                </a:lnTo>
                <a:lnTo>
                  <a:pt x="1834489" y="502151"/>
                </a:lnTo>
                <a:lnTo>
                  <a:pt x="1788621" y="516260"/>
                </a:lnTo>
                <a:lnTo>
                  <a:pt x="1739738" y="529499"/>
                </a:lnTo>
                <a:lnTo>
                  <a:pt x="1687998" y="541824"/>
                </a:lnTo>
                <a:lnTo>
                  <a:pt x="1633556" y="553188"/>
                </a:lnTo>
                <a:lnTo>
                  <a:pt x="1576569" y="563548"/>
                </a:lnTo>
                <a:lnTo>
                  <a:pt x="1517192" y="572857"/>
                </a:lnTo>
                <a:lnTo>
                  <a:pt x="1455581" y="581071"/>
                </a:lnTo>
                <a:lnTo>
                  <a:pt x="1391893" y="588145"/>
                </a:lnTo>
                <a:lnTo>
                  <a:pt x="1326283" y="594034"/>
                </a:lnTo>
                <a:lnTo>
                  <a:pt x="1258908" y="598692"/>
                </a:lnTo>
                <a:lnTo>
                  <a:pt x="1189923" y="602076"/>
                </a:lnTo>
                <a:lnTo>
                  <a:pt x="1119485" y="604139"/>
                </a:lnTo>
                <a:lnTo>
                  <a:pt x="1047750" y="604837"/>
                </a:lnTo>
                <a:lnTo>
                  <a:pt x="976014" y="604139"/>
                </a:lnTo>
                <a:lnTo>
                  <a:pt x="905576" y="602076"/>
                </a:lnTo>
                <a:lnTo>
                  <a:pt x="836591" y="598692"/>
                </a:lnTo>
                <a:lnTo>
                  <a:pt x="769216" y="594034"/>
                </a:lnTo>
                <a:lnTo>
                  <a:pt x="703606" y="588145"/>
                </a:lnTo>
                <a:lnTo>
                  <a:pt x="639918" y="581071"/>
                </a:lnTo>
                <a:lnTo>
                  <a:pt x="578307" y="572857"/>
                </a:lnTo>
                <a:lnTo>
                  <a:pt x="518930" y="563548"/>
                </a:lnTo>
                <a:lnTo>
                  <a:pt x="461943" y="553188"/>
                </a:lnTo>
                <a:lnTo>
                  <a:pt x="407501" y="541824"/>
                </a:lnTo>
                <a:lnTo>
                  <a:pt x="355761" y="529499"/>
                </a:lnTo>
                <a:lnTo>
                  <a:pt x="306878" y="516260"/>
                </a:lnTo>
                <a:lnTo>
                  <a:pt x="261010" y="502151"/>
                </a:lnTo>
                <a:lnTo>
                  <a:pt x="218311" y="487217"/>
                </a:lnTo>
                <a:lnTo>
                  <a:pt x="178939" y="471503"/>
                </a:lnTo>
                <a:lnTo>
                  <a:pt x="143048" y="455054"/>
                </a:lnTo>
                <a:lnTo>
                  <a:pt x="82337" y="420133"/>
                </a:lnTo>
                <a:lnTo>
                  <a:pt x="37426" y="382813"/>
                </a:lnTo>
                <a:lnTo>
                  <a:pt x="9564" y="343454"/>
                </a:lnTo>
                <a:lnTo>
                  <a:pt x="0" y="30241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3860646" y="2632019"/>
            <a:ext cx="1802764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local forwarding</a:t>
            </a:r>
            <a:r>
              <a:rPr sz="16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table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625821" y="2371971"/>
            <a:ext cx="273050" cy="241300"/>
          </a:xfrm>
          <a:custGeom>
            <a:avLst/>
            <a:gdLst/>
            <a:ahLst/>
            <a:cxnLst/>
            <a:rect l="l" t="t" r="r" b="b"/>
            <a:pathLst>
              <a:path w="273050" h="241300">
                <a:moveTo>
                  <a:pt x="273050" y="145416"/>
                </a:moveTo>
                <a:lnTo>
                  <a:pt x="0" y="145416"/>
                </a:lnTo>
                <a:lnTo>
                  <a:pt x="136525" y="241300"/>
                </a:lnTo>
                <a:lnTo>
                  <a:pt x="273050" y="145416"/>
                </a:lnTo>
                <a:close/>
              </a:path>
              <a:path w="273050" h="241300">
                <a:moveTo>
                  <a:pt x="206381" y="0"/>
                </a:moveTo>
                <a:lnTo>
                  <a:pt x="66669" y="0"/>
                </a:lnTo>
                <a:lnTo>
                  <a:pt x="66669" y="145416"/>
                </a:lnTo>
                <a:lnTo>
                  <a:pt x="206381" y="145416"/>
                </a:lnTo>
                <a:lnTo>
                  <a:pt x="20638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625821" y="2371971"/>
            <a:ext cx="273050" cy="241300"/>
          </a:xfrm>
          <a:custGeom>
            <a:avLst/>
            <a:gdLst/>
            <a:ahLst/>
            <a:cxnLst/>
            <a:rect l="l" t="t" r="r" b="b"/>
            <a:pathLst>
              <a:path w="273050" h="241300">
                <a:moveTo>
                  <a:pt x="206380" y="0"/>
                </a:moveTo>
                <a:lnTo>
                  <a:pt x="206380" y="145417"/>
                </a:lnTo>
                <a:lnTo>
                  <a:pt x="273050" y="145417"/>
                </a:lnTo>
                <a:lnTo>
                  <a:pt x="136525" y="241300"/>
                </a:lnTo>
                <a:lnTo>
                  <a:pt x="0" y="145417"/>
                </a:lnTo>
                <a:lnTo>
                  <a:pt x="66669" y="145417"/>
                </a:lnTo>
                <a:lnTo>
                  <a:pt x="66669" y="0"/>
                </a:lnTo>
                <a:lnTo>
                  <a:pt x="20638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389757" y="2757407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663" y="1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0" name="object 140"/>
          <p:cNvGraphicFramePr>
            <a:graphicFrameLocks noGrp="1"/>
          </p:cNvGraphicFramePr>
          <p:nvPr/>
        </p:nvGraphicFramePr>
        <p:xfrm>
          <a:off x="3738410" y="2581456"/>
          <a:ext cx="2005330" cy="1356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2840"/>
                <a:gridCol w="872490"/>
              </a:tblGrid>
              <a:tr h="299645">
                <a:tc grid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local forwarding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table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hMerge="1">
                  <a:tcPr marL="0" marR="0" marT="0" marB="0"/>
                </a:tc>
              </a:tr>
              <a:tr h="247650">
                <a:tc>
                  <a:txBody>
                    <a:bodyPr/>
                    <a:lstStyle/>
                    <a:p>
                      <a:pPr marR="42545" algn="r">
                        <a:lnSpc>
                          <a:spcPts val="1665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 panose="020B0604020202020204"/>
                          <a:cs typeface="Arial" panose="020B0604020202020204"/>
                        </a:rPr>
                        <a:t>header</a:t>
                      </a:r>
                      <a:r>
                        <a:rPr sz="1400" spc="-9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spc="-5" dirty="0">
                          <a:latin typeface="Arial" panose="020B0604020202020204"/>
                          <a:cs typeface="Arial" panose="020B0604020202020204"/>
                        </a:rPr>
                        <a:t>value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64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Arial" panose="020B0604020202020204"/>
                          <a:cs typeface="Arial" panose="020B0604020202020204"/>
                        </a:rPr>
                        <a:t>output</a:t>
                      </a:r>
                      <a:r>
                        <a:rPr sz="1400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spc="-5" dirty="0">
                          <a:latin typeface="Arial" panose="020B0604020202020204"/>
                          <a:cs typeface="Arial" panose="020B0604020202020204"/>
                        </a:rPr>
                        <a:t>link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48290">
                <a:tc>
                  <a:txBody>
                    <a:bodyPr/>
                    <a:lstStyle/>
                    <a:p>
                      <a:pPr marR="77470" algn="r">
                        <a:lnSpc>
                          <a:spcPts val="1380"/>
                        </a:lnSpc>
                        <a:spcBef>
                          <a:spcPts val="475"/>
                        </a:spcBef>
                      </a:pPr>
                      <a:r>
                        <a:rPr sz="1200" spc="-5" dirty="0">
                          <a:latin typeface="Arial" panose="020B0604020202020204"/>
                          <a:cs typeface="Arial" panose="020B0604020202020204"/>
                        </a:rPr>
                        <a:t>0100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380"/>
                        </a:lnSpc>
                        <a:spcBef>
                          <a:spcPts val="475"/>
                        </a:spcBef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  <a:tr h="178307">
                <a:tc>
                  <a:txBody>
                    <a:bodyPr/>
                    <a:lstStyle/>
                    <a:p>
                      <a:pPr marR="77470" algn="r">
                        <a:lnSpc>
                          <a:spcPts val="1305"/>
                        </a:lnSpc>
                      </a:pPr>
                      <a:r>
                        <a:rPr sz="1200" spc="-5" dirty="0">
                          <a:latin typeface="Arial" panose="020B0604020202020204"/>
                          <a:cs typeface="Arial" panose="020B0604020202020204"/>
                        </a:rPr>
                        <a:t>0101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305"/>
                        </a:lnSpc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84404">
                <a:tc>
                  <a:txBody>
                    <a:bodyPr/>
                    <a:lstStyle/>
                    <a:p>
                      <a:pPr marR="77470" algn="r">
                        <a:lnSpc>
                          <a:spcPts val="1350"/>
                        </a:lnSpc>
                      </a:pPr>
                      <a:r>
                        <a:rPr sz="1200" spc="-5" dirty="0">
                          <a:latin typeface="Arial" panose="020B0604020202020204"/>
                          <a:cs typeface="Arial" panose="020B0604020202020204"/>
                        </a:rPr>
                        <a:t>0111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350"/>
                        </a:lnSpc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98623">
                <a:tc>
                  <a:txBody>
                    <a:bodyPr/>
                    <a:lstStyle/>
                    <a:p>
                      <a:pPr marR="77470" algn="r">
                        <a:lnSpc>
                          <a:spcPts val="1400"/>
                        </a:lnSpc>
                      </a:pPr>
                      <a:r>
                        <a:rPr sz="1200" spc="-5" dirty="0">
                          <a:latin typeface="Arial" panose="020B0604020202020204"/>
                          <a:cs typeface="Arial" panose="020B0604020202020204"/>
                        </a:rPr>
                        <a:t>1001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400"/>
                        </a:lnSpc>
                      </a:pPr>
                      <a:r>
                        <a:rPr sz="12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1" name="object 141"/>
          <p:cNvSpPr/>
          <p:nvPr/>
        </p:nvSpPr>
        <p:spPr>
          <a:xfrm>
            <a:off x="7050699" y="6191799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1" y="0"/>
                </a:lnTo>
              </a:path>
            </a:pathLst>
          </a:custGeom>
          <a:ln w="4571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359919" y="5991627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1" y="0"/>
                </a:lnTo>
              </a:path>
            </a:pathLst>
          </a:custGeom>
          <a:ln w="4571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698975" y="6164400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0" y="0"/>
                </a:moveTo>
                <a:lnTo>
                  <a:pt x="476401" y="0"/>
                </a:lnTo>
              </a:path>
            </a:pathLst>
          </a:custGeom>
          <a:ln w="4571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405974" y="416889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1" y="0"/>
                </a:lnTo>
              </a:path>
            </a:pathLst>
          </a:custGeom>
          <a:ln w="4571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407517" y="3842546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401" y="0"/>
                </a:lnTo>
              </a:path>
            </a:pathLst>
          </a:custGeom>
          <a:ln w="4571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8520452" y="1690043"/>
            <a:ext cx="3081020" cy="27527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000" i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Routing: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401320" marR="15875" indent="-285750">
              <a:lnSpc>
                <a:spcPct val="91000"/>
              </a:lnSpc>
              <a:spcBef>
                <a:spcPts val="10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01320" algn="l"/>
              </a:tabLst>
            </a:pPr>
            <a:r>
              <a:rPr sz="28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global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action: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determine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source-  destination paths 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taken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packets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01320" indent="-285750">
              <a:lnSpc>
                <a:spcPct val="100000"/>
              </a:lnSpc>
              <a:spcBef>
                <a:spcPts val="62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013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routing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algorithms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4854812" y="4795786"/>
            <a:ext cx="1056640" cy="389890"/>
          </a:xfrm>
          <a:custGeom>
            <a:avLst/>
            <a:gdLst/>
            <a:ahLst/>
            <a:cxnLst/>
            <a:rect l="l" t="t" r="r" b="b"/>
            <a:pathLst>
              <a:path w="1056639" h="389889">
                <a:moveTo>
                  <a:pt x="662439" y="0"/>
                </a:moveTo>
                <a:lnTo>
                  <a:pt x="607802" y="7310"/>
                </a:lnTo>
                <a:lnTo>
                  <a:pt x="568413" y="18787"/>
                </a:lnTo>
                <a:lnTo>
                  <a:pt x="504765" y="44180"/>
                </a:lnTo>
                <a:lnTo>
                  <a:pt x="460119" y="65464"/>
                </a:lnTo>
                <a:lnTo>
                  <a:pt x="413885" y="89639"/>
                </a:lnTo>
                <a:lnTo>
                  <a:pt x="366478" y="116123"/>
                </a:lnTo>
                <a:lnTo>
                  <a:pt x="318342" y="144329"/>
                </a:lnTo>
                <a:lnTo>
                  <a:pt x="269862" y="173709"/>
                </a:lnTo>
                <a:lnTo>
                  <a:pt x="83028" y="290451"/>
                </a:lnTo>
                <a:lnTo>
                  <a:pt x="40459" y="316491"/>
                </a:lnTo>
                <a:lnTo>
                  <a:pt x="0" y="340385"/>
                </a:lnTo>
                <a:lnTo>
                  <a:pt x="29062" y="389595"/>
                </a:lnTo>
                <a:lnTo>
                  <a:pt x="69522" y="365700"/>
                </a:lnTo>
                <a:lnTo>
                  <a:pt x="112847" y="339206"/>
                </a:lnTo>
                <a:lnTo>
                  <a:pt x="300097" y="222206"/>
                </a:lnTo>
                <a:lnTo>
                  <a:pt x="347959" y="193206"/>
                </a:lnTo>
                <a:lnTo>
                  <a:pt x="395368" y="165434"/>
                </a:lnTo>
                <a:lnTo>
                  <a:pt x="441752" y="139534"/>
                </a:lnTo>
                <a:lnTo>
                  <a:pt x="486590" y="116113"/>
                </a:lnTo>
                <a:lnTo>
                  <a:pt x="529337" y="95778"/>
                </a:lnTo>
                <a:lnTo>
                  <a:pt x="569409" y="79134"/>
                </a:lnTo>
                <a:lnTo>
                  <a:pt x="605596" y="66960"/>
                </a:lnTo>
                <a:lnTo>
                  <a:pt x="652317" y="57608"/>
                </a:lnTo>
                <a:lnTo>
                  <a:pt x="665209" y="57082"/>
                </a:lnTo>
                <a:lnTo>
                  <a:pt x="827947" y="57082"/>
                </a:lnTo>
                <a:lnTo>
                  <a:pt x="810360" y="47635"/>
                </a:lnTo>
                <a:lnTo>
                  <a:pt x="755225" y="23192"/>
                </a:lnTo>
                <a:lnTo>
                  <a:pt x="696094" y="3472"/>
                </a:lnTo>
                <a:lnTo>
                  <a:pt x="679537" y="756"/>
                </a:lnTo>
                <a:lnTo>
                  <a:pt x="662439" y="0"/>
                </a:lnTo>
                <a:close/>
              </a:path>
              <a:path w="1056639" h="389889">
                <a:moveTo>
                  <a:pt x="904048" y="171421"/>
                </a:moveTo>
                <a:lnTo>
                  <a:pt x="868947" y="215338"/>
                </a:lnTo>
                <a:lnTo>
                  <a:pt x="1056398" y="255417"/>
                </a:lnTo>
                <a:lnTo>
                  <a:pt x="1025765" y="189125"/>
                </a:lnTo>
                <a:lnTo>
                  <a:pt x="927714" y="189125"/>
                </a:lnTo>
                <a:lnTo>
                  <a:pt x="904048" y="171421"/>
                </a:lnTo>
                <a:close/>
              </a:path>
              <a:path w="1056639" h="389889">
                <a:moveTo>
                  <a:pt x="939688" y="126830"/>
                </a:moveTo>
                <a:lnTo>
                  <a:pt x="904048" y="171421"/>
                </a:lnTo>
                <a:lnTo>
                  <a:pt x="927714" y="189125"/>
                </a:lnTo>
                <a:lnTo>
                  <a:pt x="961867" y="143302"/>
                </a:lnTo>
                <a:lnTo>
                  <a:pt x="939688" y="126830"/>
                </a:lnTo>
                <a:close/>
              </a:path>
              <a:path w="1056639" h="389889">
                <a:moveTo>
                  <a:pt x="975991" y="81409"/>
                </a:moveTo>
                <a:lnTo>
                  <a:pt x="939688" y="126830"/>
                </a:lnTo>
                <a:lnTo>
                  <a:pt x="961867" y="143302"/>
                </a:lnTo>
                <a:lnTo>
                  <a:pt x="927714" y="189125"/>
                </a:lnTo>
                <a:lnTo>
                  <a:pt x="1025765" y="189125"/>
                </a:lnTo>
                <a:lnTo>
                  <a:pt x="975991" y="81409"/>
                </a:lnTo>
                <a:close/>
              </a:path>
              <a:path w="1056639" h="389889">
                <a:moveTo>
                  <a:pt x="827947" y="57082"/>
                </a:moveTo>
                <a:lnTo>
                  <a:pt x="665209" y="57082"/>
                </a:lnTo>
                <a:lnTo>
                  <a:pt x="676520" y="57826"/>
                </a:lnTo>
                <a:lnTo>
                  <a:pt x="686127" y="59745"/>
                </a:lnTo>
                <a:lnTo>
                  <a:pt x="735523" y="76838"/>
                </a:lnTo>
                <a:lnTo>
                  <a:pt x="786075" y="99368"/>
                </a:lnTo>
                <a:lnTo>
                  <a:pt x="835582" y="126057"/>
                </a:lnTo>
                <a:lnTo>
                  <a:pt x="882479" y="155286"/>
                </a:lnTo>
                <a:lnTo>
                  <a:pt x="904048" y="171421"/>
                </a:lnTo>
                <a:lnTo>
                  <a:pt x="939688" y="126830"/>
                </a:lnTo>
                <a:lnTo>
                  <a:pt x="912660" y="106756"/>
                </a:lnTo>
                <a:lnTo>
                  <a:pt x="862664" y="75731"/>
                </a:lnTo>
                <a:lnTo>
                  <a:pt x="827947" y="57082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689196" y="1759195"/>
            <a:ext cx="2095500" cy="605155"/>
          </a:xfrm>
          <a:custGeom>
            <a:avLst/>
            <a:gdLst/>
            <a:ahLst/>
            <a:cxnLst/>
            <a:rect l="l" t="t" r="r" b="b"/>
            <a:pathLst>
              <a:path w="2095500" h="605155">
                <a:moveTo>
                  <a:pt x="1047750" y="0"/>
                </a:moveTo>
                <a:lnTo>
                  <a:pt x="976014" y="697"/>
                </a:lnTo>
                <a:lnTo>
                  <a:pt x="905576" y="2760"/>
                </a:lnTo>
                <a:lnTo>
                  <a:pt x="836592" y="6144"/>
                </a:lnTo>
                <a:lnTo>
                  <a:pt x="769216" y="10802"/>
                </a:lnTo>
                <a:lnTo>
                  <a:pt x="703607" y="16691"/>
                </a:lnTo>
                <a:lnTo>
                  <a:pt x="639918" y="23765"/>
                </a:lnTo>
                <a:lnTo>
                  <a:pt x="578308" y="31979"/>
                </a:lnTo>
                <a:lnTo>
                  <a:pt x="518931" y="41288"/>
                </a:lnTo>
                <a:lnTo>
                  <a:pt x="461943" y="51648"/>
                </a:lnTo>
                <a:lnTo>
                  <a:pt x="407501" y="63012"/>
                </a:lnTo>
                <a:lnTo>
                  <a:pt x="355761" y="75337"/>
                </a:lnTo>
                <a:lnTo>
                  <a:pt x="306879" y="88576"/>
                </a:lnTo>
                <a:lnTo>
                  <a:pt x="261010" y="102685"/>
                </a:lnTo>
                <a:lnTo>
                  <a:pt x="218312" y="117619"/>
                </a:lnTo>
                <a:lnTo>
                  <a:pt x="178939" y="133333"/>
                </a:lnTo>
                <a:lnTo>
                  <a:pt x="143048" y="149782"/>
                </a:lnTo>
                <a:lnTo>
                  <a:pt x="82337" y="184703"/>
                </a:lnTo>
                <a:lnTo>
                  <a:pt x="37426" y="222023"/>
                </a:lnTo>
                <a:lnTo>
                  <a:pt x="9564" y="261382"/>
                </a:lnTo>
                <a:lnTo>
                  <a:pt x="0" y="302418"/>
                </a:lnTo>
                <a:lnTo>
                  <a:pt x="2417" y="323124"/>
                </a:lnTo>
                <a:lnTo>
                  <a:pt x="21286" y="363366"/>
                </a:lnTo>
                <a:lnTo>
                  <a:pt x="57829" y="401750"/>
                </a:lnTo>
                <a:lnTo>
                  <a:pt x="110796" y="437916"/>
                </a:lnTo>
                <a:lnTo>
                  <a:pt x="178939" y="471503"/>
                </a:lnTo>
                <a:lnTo>
                  <a:pt x="218312" y="487216"/>
                </a:lnTo>
                <a:lnTo>
                  <a:pt x="261010" y="502150"/>
                </a:lnTo>
                <a:lnTo>
                  <a:pt x="306879" y="516260"/>
                </a:lnTo>
                <a:lnTo>
                  <a:pt x="355761" y="529499"/>
                </a:lnTo>
                <a:lnTo>
                  <a:pt x="407501" y="541823"/>
                </a:lnTo>
                <a:lnTo>
                  <a:pt x="461943" y="553187"/>
                </a:lnTo>
                <a:lnTo>
                  <a:pt x="518931" y="563547"/>
                </a:lnTo>
                <a:lnTo>
                  <a:pt x="578308" y="572856"/>
                </a:lnTo>
                <a:lnTo>
                  <a:pt x="639918" y="581070"/>
                </a:lnTo>
                <a:lnTo>
                  <a:pt x="703607" y="588144"/>
                </a:lnTo>
                <a:lnTo>
                  <a:pt x="769216" y="594033"/>
                </a:lnTo>
                <a:lnTo>
                  <a:pt x="836592" y="598692"/>
                </a:lnTo>
                <a:lnTo>
                  <a:pt x="905576" y="602075"/>
                </a:lnTo>
                <a:lnTo>
                  <a:pt x="976014" y="604138"/>
                </a:lnTo>
                <a:lnTo>
                  <a:pt x="1047750" y="604836"/>
                </a:lnTo>
                <a:lnTo>
                  <a:pt x="1119485" y="604138"/>
                </a:lnTo>
                <a:lnTo>
                  <a:pt x="1189923" y="602075"/>
                </a:lnTo>
                <a:lnTo>
                  <a:pt x="1258908" y="598692"/>
                </a:lnTo>
                <a:lnTo>
                  <a:pt x="1326283" y="594033"/>
                </a:lnTo>
                <a:lnTo>
                  <a:pt x="1391893" y="588144"/>
                </a:lnTo>
                <a:lnTo>
                  <a:pt x="1455581" y="581070"/>
                </a:lnTo>
                <a:lnTo>
                  <a:pt x="1517192" y="572856"/>
                </a:lnTo>
                <a:lnTo>
                  <a:pt x="1576569" y="563547"/>
                </a:lnTo>
                <a:lnTo>
                  <a:pt x="1633557" y="553187"/>
                </a:lnTo>
                <a:lnTo>
                  <a:pt x="1687998" y="541823"/>
                </a:lnTo>
                <a:lnTo>
                  <a:pt x="1739738" y="529499"/>
                </a:lnTo>
                <a:lnTo>
                  <a:pt x="1788621" y="516260"/>
                </a:lnTo>
                <a:lnTo>
                  <a:pt x="1834489" y="502150"/>
                </a:lnTo>
                <a:lnTo>
                  <a:pt x="1877188" y="487216"/>
                </a:lnTo>
                <a:lnTo>
                  <a:pt x="1916560" y="471503"/>
                </a:lnTo>
                <a:lnTo>
                  <a:pt x="1952451" y="455054"/>
                </a:lnTo>
                <a:lnTo>
                  <a:pt x="2013162" y="420133"/>
                </a:lnTo>
                <a:lnTo>
                  <a:pt x="2058073" y="382813"/>
                </a:lnTo>
                <a:lnTo>
                  <a:pt x="2085935" y="343454"/>
                </a:lnTo>
                <a:lnTo>
                  <a:pt x="2095500" y="302418"/>
                </a:lnTo>
                <a:lnTo>
                  <a:pt x="2093082" y="281713"/>
                </a:lnTo>
                <a:lnTo>
                  <a:pt x="2074213" y="241470"/>
                </a:lnTo>
                <a:lnTo>
                  <a:pt x="2037671" y="203086"/>
                </a:lnTo>
                <a:lnTo>
                  <a:pt x="1984704" y="166920"/>
                </a:lnTo>
                <a:lnTo>
                  <a:pt x="1916560" y="133333"/>
                </a:lnTo>
                <a:lnTo>
                  <a:pt x="1877188" y="117619"/>
                </a:lnTo>
                <a:lnTo>
                  <a:pt x="1834489" y="102685"/>
                </a:lnTo>
                <a:lnTo>
                  <a:pt x="1788621" y="88576"/>
                </a:lnTo>
                <a:lnTo>
                  <a:pt x="1739738" y="75337"/>
                </a:lnTo>
                <a:lnTo>
                  <a:pt x="1687998" y="63012"/>
                </a:lnTo>
                <a:lnTo>
                  <a:pt x="1633557" y="51648"/>
                </a:lnTo>
                <a:lnTo>
                  <a:pt x="1576569" y="41288"/>
                </a:lnTo>
                <a:lnTo>
                  <a:pt x="1517192" y="31979"/>
                </a:lnTo>
                <a:lnTo>
                  <a:pt x="1455581" y="23765"/>
                </a:lnTo>
                <a:lnTo>
                  <a:pt x="1391893" y="16691"/>
                </a:lnTo>
                <a:lnTo>
                  <a:pt x="1326283" y="10802"/>
                </a:lnTo>
                <a:lnTo>
                  <a:pt x="1258908" y="6144"/>
                </a:lnTo>
                <a:lnTo>
                  <a:pt x="1189923" y="2760"/>
                </a:lnTo>
                <a:lnTo>
                  <a:pt x="1119485" y="697"/>
                </a:lnTo>
                <a:lnTo>
                  <a:pt x="10477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3917619" y="1886203"/>
            <a:ext cx="165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routing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algorithm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734641" y="4710355"/>
            <a:ext cx="2437130" cy="486409"/>
          </a:xfrm>
          <a:custGeom>
            <a:avLst/>
            <a:gdLst/>
            <a:ahLst/>
            <a:cxnLst/>
            <a:rect l="l" t="t" r="r" b="b"/>
            <a:pathLst>
              <a:path w="2437129" h="486410">
                <a:moveTo>
                  <a:pt x="27086" y="189336"/>
                </a:moveTo>
                <a:lnTo>
                  <a:pt x="0" y="224580"/>
                </a:lnTo>
                <a:lnTo>
                  <a:pt x="66130" y="275405"/>
                </a:lnTo>
                <a:lnTo>
                  <a:pt x="133601" y="324669"/>
                </a:lnTo>
                <a:lnTo>
                  <a:pt x="168380" y="348292"/>
                </a:lnTo>
                <a:lnTo>
                  <a:pt x="203847" y="370803"/>
                </a:lnTo>
                <a:lnTo>
                  <a:pt x="240223" y="392026"/>
                </a:lnTo>
                <a:lnTo>
                  <a:pt x="277639" y="411721"/>
                </a:lnTo>
                <a:lnTo>
                  <a:pt x="316227" y="429644"/>
                </a:lnTo>
                <a:lnTo>
                  <a:pt x="356111" y="445551"/>
                </a:lnTo>
                <a:lnTo>
                  <a:pt x="397409" y="459193"/>
                </a:lnTo>
                <a:lnTo>
                  <a:pt x="440232" y="470322"/>
                </a:lnTo>
                <a:lnTo>
                  <a:pt x="484682" y="478696"/>
                </a:lnTo>
                <a:lnTo>
                  <a:pt x="530856" y="484074"/>
                </a:lnTo>
                <a:lnTo>
                  <a:pt x="578848" y="486227"/>
                </a:lnTo>
                <a:lnTo>
                  <a:pt x="628679" y="484934"/>
                </a:lnTo>
                <a:lnTo>
                  <a:pt x="681899" y="478816"/>
                </a:lnTo>
                <a:lnTo>
                  <a:pt x="737393" y="467333"/>
                </a:lnTo>
                <a:lnTo>
                  <a:pt x="795108" y="451203"/>
                </a:lnTo>
                <a:lnTo>
                  <a:pt x="823105" y="441787"/>
                </a:lnTo>
                <a:lnTo>
                  <a:pt x="580054" y="441787"/>
                </a:lnTo>
                <a:lnTo>
                  <a:pt x="578481" y="441772"/>
                </a:lnTo>
                <a:lnTo>
                  <a:pt x="579262" y="441751"/>
                </a:lnTo>
                <a:lnTo>
                  <a:pt x="536467" y="439831"/>
                </a:lnTo>
                <a:lnTo>
                  <a:pt x="535213" y="439831"/>
                </a:lnTo>
                <a:lnTo>
                  <a:pt x="533637" y="439704"/>
                </a:lnTo>
                <a:lnTo>
                  <a:pt x="534123" y="439704"/>
                </a:lnTo>
                <a:lnTo>
                  <a:pt x="492617" y="434869"/>
                </a:lnTo>
                <a:lnTo>
                  <a:pt x="492135" y="434868"/>
                </a:lnTo>
                <a:lnTo>
                  <a:pt x="490600" y="434634"/>
                </a:lnTo>
                <a:lnTo>
                  <a:pt x="490896" y="434634"/>
                </a:lnTo>
                <a:lnTo>
                  <a:pt x="450964" y="427112"/>
                </a:lnTo>
                <a:lnTo>
                  <a:pt x="450681" y="427112"/>
                </a:lnTo>
                <a:lnTo>
                  <a:pt x="449205" y="426780"/>
                </a:lnTo>
                <a:lnTo>
                  <a:pt x="449405" y="426780"/>
                </a:lnTo>
                <a:lnTo>
                  <a:pt x="410851" y="416760"/>
                </a:lnTo>
                <a:lnTo>
                  <a:pt x="410668" y="416760"/>
                </a:lnTo>
                <a:lnTo>
                  <a:pt x="409287" y="416354"/>
                </a:lnTo>
                <a:lnTo>
                  <a:pt x="409438" y="416354"/>
                </a:lnTo>
                <a:lnTo>
                  <a:pt x="372084" y="404014"/>
                </a:lnTo>
                <a:lnTo>
                  <a:pt x="371953" y="404014"/>
                </a:lnTo>
                <a:lnTo>
                  <a:pt x="370692" y="403555"/>
                </a:lnTo>
                <a:lnTo>
                  <a:pt x="334485" y="389072"/>
                </a:lnTo>
                <a:lnTo>
                  <a:pt x="333265" y="388585"/>
                </a:lnTo>
                <a:lnTo>
                  <a:pt x="297921" y="372130"/>
                </a:lnTo>
                <a:lnTo>
                  <a:pt x="296866" y="371640"/>
                </a:lnTo>
                <a:lnTo>
                  <a:pt x="262248" y="353388"/>
                </a:lnTo>
                <a:lnTo>
                  <a:pt x="261355" y="352919"/>
                </a:lnTo>
                <a:lnTo>
                  <a:pt x="227349" y="333052"/>
                </a:lnTo>
                <a:lnTo>
                  <a:pt x="226607" y="332619"/>
                </a:lnTo>
                <a:lnTo>
                  <a:pt x="192492" y="310948"/>
                </a:lnTo>
                <a:lnTo>
                  <a:pt x="158889" y="288112"/>
                </a:lnTo>
                <a:lnTo>
                  <a:pt x="92562" y="239668"/>
                </a:lnTo>
                <a:lnTo>
                  <a:pt x="27086" y="189336"/>
                </a:lnTo>
                <a:close/>
              </a:path>
              <a:path w="2437129" h="486410">
                <a:moveTo>
                  <a:pt x="579262" y="441751"/>
                </a:moveTo>
                <a:lnTo>
                  <a:pt x="578481" y="441772"/>
                </a:lnTo>
                <a:lnTo>
                  <a:pt x="580054" y="441787"/>
                </a:lnTo>
                <a:lnTo>
                  <a:pt x="579262" y="441751"/>
                </a:lnTo>
                <a:close/>
              </a:path>
              <a:path w="2437129" h="486410">
                <a:moveTo>
                  <a:pt x="626138" y="440535"/>
                </a:moveTo>
                <a:lnTo>
                  <a:pt x="579262" y="441751"/>
                </a:lnTo>
                <a:lnTo>
                  <a:pt x="580054" y="441787"/>
                </a:lnTo>
                <a:lnTo>
                  <a:pt x="823105" y="441787"/>
                </a:lnTo>
                <a:lnTo>
                  <a:pt x="826643" y="440597"/>
                </a:lnTo>
                <a:lnTo>
                  <a:pt x="625439" y="440597"/>
                </a:lnTo>
                <a:lnTo>
                  <a:pt x="626138" y="440535"/>
                </a:lnTo>
                <a:close/>
              </a:path>
              <a:path w="2437129" h="486410">
                <a:moveTo>
                  <a:pt x="626828" y="440517"/>
                </a:moveTo>
                <a:lnTo>
                  <a:pt x="626138" y="440535"/>
                </a:lnTo>
                <a:lnTo>
                  <a:pt x="625439" y="440597"/>
                </a:lnTo>
                <a:lnTo>
                  <a:pt x="626828" y="440517"/>
                </a:lnTo>
                <a:close/>
              </a:path>
              <a:path w="2437129" h="486410">
                <a:moveTo>
                  <a:pt x="826881" y="440517"/>
                </a:moveTo>
                <a:lnTo>
                  <a:pt x="626828" y="440517"/>
                </a:lnTo>
                <a:lnTo>
                  <a:pt x="625439" y="440597"/>
                </a:lnTo>
                <a:lnTo>
                  <a:pt x="826643" y="440597"/>
                </a:lnTo>
                <a:lnTo>
                  <a:pt x="826881" y="440517"/>
                </a:lnTo>
                <a:close/>
              </a:path>
              <a:path w="2437129" h="486410">
                <a:moveTo>
                  <a:pt x="649935" y="438420"/>
                </a:moveTo>
                <a:lnTo>
                  <a:pt x="626138" y="440535"/>
                </a:lnTo>
                <a:lnTo>
                  <a:pt x="626828" y="440517"/>
                </a:lnTo>
                <a:lnTo>
                  <a:pt x="826881" y="440517"/>
                </a:lnTo>
                <a:lnTo>
                  <a:pt x="832885" y="438497"/>
                </a:lnTo>
                <a:lnTo>
                  <a:pt x="649387" y="438497"/>
                </a:lnTo>
                <a:lnTo>
                  <a:pt x="649935" y="438420"/>
                </a:lnTo>
                <a:close/>
              </a:path>
              <a:path w="2437129" h="486410">
                <a:moveTo>
                  <a:pt x="533637" y="439704"/>
                </a:moveTo>
                <a:lnTo>
                  <a:pt x="535213" y="439831"/>
                </a:lnTo>
                <a:lnTo>
                  <a:pt x="534427" y="439739"/>
                </a:lnTo>
                <a:lnTo>
                  <a:pt x="533637" y="439704"/>
                </a:lnTo>
                <a:close/>
              </a:path>
              <a:path w="2437129" h="486410">
                <a:moveTo>
                  <a:pt x="534427" y="439739"/>
                </a:moveTo>
                <a:lnTo>
                  <a:pt x="535213" y="439831"/>
                </a:lnTo>
                <a:lnTo>
                  <a:pt x="536467" y="439831"/>
                </a:lnTo>
                <a:lnTo>
                  <a:pt x="534427" y="439739"/>
                </a:lnTo>
                <a:close/>
              </a:path>
              <a:path w="2437129" h="486410">
                <a:moveTo>
                  <a:pt x="534123" y="439704"/>
                </a:moveTo>
                <a:lnTo>
                  <a:pt x="533637" y="439704"/>
                </a:lnTo>
                <a:lnTo>
                  <a:pt x="534427" y="439739"/>
                </a:lnTo>
                <a:lnTo>
                  <a:pt x="534123" y="439704"/>
                </a:lnTo>
                <a:close/>
              </a:path>
              <a:path w="2437129" h="486410">
                <a:moveTo>
                  <a:pt x="650513" y="438369"/>
                </a:moveTo>
                <a:lnTo>
                  <a:pt x="649935" y="438420"/>
                </a:lnTo>
                <a:lnTo>
                  <a:pt x="649387" y="438497"/>
                </a:lnTo>
                <a:lnTo>
                  <a:pt x="650513" y="438369"/>
                </a:lnTo>
                <a:close/>
              </a:path>
              <a:path w="2437129" h="486410">
                <a:moveTo>
                  <a:pt x="833266" y="438369"/>
                </a:moveTo>
                <a:lnTo>
                  <a:pt x="650513" y="438369"/>
                </a:lnTo>
                <a:lnTo>
                  <a:pt x="649387" y="438497"/>
                </a:lnTo>
                <a:lnTo>
                  <a:pt x="832885" y="438497"/>
                </a:lnTo>
                <a:lnTo>
                  <a:pt x="833266" y="438369"/>
                </a:lnTo>
                <a:close/>
              </a:path>
              <a:path w="2437129" h="486410">
                <a:moveTo>
                  <a:pt x="674733" y="434937"/>
                </a:moveTo>
                <a:lnTo>
                  <a:pt x="649935" y="438420"/>
                </a:lnTo>
                <a:lnTo>
                  <a:pt x="650513" y="438369"/>
                </a:lnTo>
                <a:lnTo>
                  <a:pt x="833266" y="438369"/>
                </a:lnTo>
                <a:lnTo>
                  <a:pt x="843201" y="435028"/>
                </a:lnTo>
                <a:lnTo>
                  <a:pt x="674244" y="435028"/>
                </a:lnTo>
                <a:lnTo>
                  <a:pt x="674733" y="434937"/>
                </a:lnTo>
                <a:close/>
              </a:path>
              <a:path w="2437129" h="486410">
                <a:moveTo>
                  <a:pt x="843677" y="434868"/>
                </a:moveTo>
                <a:lnTo>
                  <a:pt x="675215" y="434869"/>
                </a:lnTo>
                <a:lnTo>
                  <a:pt x="674244" y="435028"/>
                </a:lnTo>
                <a:lnTo>
                  <a:pt x="843201" y="435028"/>
                </a:lnTo>
                <a:lnTo>
                  <a:pt x="843677" y="434868"/>
                </a:lnTo>
                <a:close/>
              </a:path>
              <a:path w="2437129" h="486410">
                <a:moveTo>
                  <a:pt x="857511" y="430079"/>
                </a:moveTo>
                <a:lnTo>
                  <a:pt x="700798" y="430079"/>
                </a:lnTo>
                <a:lnTo>
                  <a:pt x="699949" y="430254"/>
                </a:lnTo>
                <a:lnTo>
                  <a:pt x="674733" y="434937"/>
                </a:lnTo>
                <a:lnTo>
                  <a:pt x="675223" y="434868"/>
                </a:lnTo>
                <a:lnTo>
                  <a:pt x="843677" y="434868"/>
                </a:lnTo>
                <a:lnTo>
                  <a:pt x="854409" y="431258"/>
                </a:lnTo>
                <a:lnTo>
                  <a:pt x="857511" y="430079"/>
                </a:lnTo>
                <a:close/>
              </a:path>
              <a:path w="2437129" h="486410">
                <a:moveTo>
                  <a:pt x="490600" y="434634"/>
                </a:moveTo>
                <a:lnTo>
                  <a:pt x="492144" y="434869"/>
                </a:lnTo>
                <a:lnTo>
                  <a:pt x="491376" y="434724"/>
                </a:lnTo>
                <a:lnTo>
                  <a:pt x="490600" y="434634"/>
                </a:lnTo>
                <a:close/>
              </a:path>
              <a:path w="2437129" h="486410">
                <a:moveTo>
                  <a:pt x="491376" y="434724"/>
                </a:moveTo>
                <a:lnTo>
                  <a:pt x="492144" y="434869"/>
                </a:lnTo>
                <a:lnTo>
                  <a:pt x="492617" y="434869"/>
                </a:lnTo>
                <a:lnTo>
                  <a:pt x="491376" y="434724"/>
                </a:lnTo>
                <a:close/>
              </a:path>
              <a:path w="2437129" h="486410">
                <a:moveTo>
                  <a:pt x="490896" y="434634"/>
                </a:moveTo>
                <a:lnTo>
                  <a:pt x="490600" y="434634"/>
                </a:lnTo>
                <a:lnTo>
                  <a:pt x="491376" y="434724"/>
                </a:lnTo>
                <a:lnTo>
                  <a:pt x="490896" y="434634"/>
                </a:lnTo>
                <a:close/>
              </a:path>
              <a:path w="2437129" h="486410">
                <a:moveTo>
                  <a:pt x="700364" y="430160"/>
                </a:moveTo>
                <a:lnTo>
                  <a:pt x="699858" y="430254"/>
                </a:lnTo>
                <a:lnTo>
                  <a:pt x="700364" y="430160"/>
                </a:lnTo>
                <a:close/>
              </a:path>
              <a:path w="2437129" h="486410">
                <a:moveTo>
                  <a:pt x="873313" y="424070"/>
                </a:moveTo>
                <a:lnTo>
                  <a:pt x="727180" y="424070"/>
                </a:lnTo>
                <a:lnTo>
                  <a:pt x="726443" y="424251"/>
                </a:lnTo>
                <a:lnTo>
                  <a:pt x="700364" y="430160"/>
                </a:lnTo>
                <a:lnTo>
                  <a:pt x="700798" y="430079"/>
                </a:lnTo>
                <a:lnTo>
                  <a:pt x="857511" y="430079"/>
                </a:lnTo>
                <a:lnTo>
                  <a:pt x="873313" y="424070"/>
                </a:lnTo>
                <a:close/>
              </a:path>
              <a:path w="2437129" h="486410">
                <a:moveTo>
                  <a:pt x="449205" y="426780"/>
                </a:moveTo>
                <a:lnTo>
                  <a:pt x="450681" y="427112"/>
                </a:lnTo>
                <a:lnTo>
                  <a:pt x="449933" y="426918"/>
                </a:lnTo>
                <a:lnTo>
                  <a:pt x="449205" y="426780"/>
                </a:lnTo>
                <a:close/>
              </a:path>
              <a:path w="2437129" h="486410">
                <a:moveTo>
                  <a:pt x="449933" y="426918"/>
                </a:moveTo>
                <a:lnTo>
                  <a:pt x="450681" y="427112"/>
                </a:lnTo>
                <a:lnTo>
                  <a:pt x="450964" y="427112"/>
                </a:lnTo>
                <a:lnTo>
                  <a:pt x="449933" y="426918"/>
                </a:lnTo>
                <a:close/>
              </a:path>
              <a:path w="2437129" h="486410">
                <a:moveTo>
                  <a:pt x="449405" y="426780"/>
                </a:moveTo>
                <a:lnTo>
                  <a:pt x="449205" y="426780"/>
                </a:lnTo>
                <a:lnTo>
                  <a:pt x="449933" y="426918"/>
                </a:lnTo>
                <a:lnTo>
                  <a:pt x="449405" y="426780"/>
                </a:lnTo>
                <a:close/>
              </a:path>
              <a:path w="2437129" h="486410">
                <a:moveTo>
                  <a:pt x="726805" y="424156"/>
                </a:moveTo>
                <a:lnTo>
                  <a:pt x="726386" y="424251"/>
                </a:lnTo>
                <a:lnTo>
                  <a:pt x="726805" y="424156"/>
                </a:lnTo>
                <a:close/>
              </a:path>
              <a:path w="2437129" h="486410">
                <a:moveTo>
                  <a:pt x="892130" y="416915"/>
                </a:moveTo>
                <a:lnTo>
                  <a:pt x="754306" y="416915"/>
                </a:lnTo>
                <a:lnTo>
                  <a:pt x="726805" y="424156"/>
                </a:lnTo>
                <a:lnTo>
                  <a:pt x="727180" y="424070"/>
                </a:lnTo>
                <a:lnTo>
                  <a:pt x="873313" y="424070"/>
                </a:lnTo>
                <a:lnTo>
                  <a:pt x="892130" y="416915"/>
                </a:lnTo>
                <a:close/>
              </a:path>
              <a:path w="2437129" h="486410">
                <a:moveTo>
                  <a:pt x="913763" y="408689"/>
                </a:moveTo>
                <a:lnTo>
                  <a:pt x="782121" y="408689"/>
                </a:lnTo>
                <a:lnTo>
                  <a:pt x="781331" y="408940"/>
                </a:lnTo>
                <a:lnTo>
                  <a:pt x="753990" y="416998"/>
                </a:lnTo>
                <a:lnTo>
                  <a:pt x="754306" y="416915"/>
                </a:lnTo>
                <a:lnTo>
                  <a:pt x="892130" y="416915"/>
                </a:lnTo>
                <a:lnTo>
                  <a:pt x="913763" y="408689"/>
                </a:lnTo>
                <a:close/>
              </a:path>
              <a:path w="2437129" h="486410">
                <a:moveTo>
                  <a:pt x="409287" y="416354"/>
                </a:moveTo>
                <a:lnTo>
                  <a:pt x="410668" y="416760"/>
                </a:lnTo>
                <a:lnTo>
                  <a:pt x="409992" y="416537"/>
                </a:lnTo>
                <a:lnTo>
                  <a:pt x="409287" y="416354"/>
                </a:lnTo>
                <a:close/>
              </a:path>
              <a:path w="2437129" h="486410">
                <a:moveTo>
                  <a:pt x="409992" y="416537"/>
                </a:moveTo>
                <a:lnTo>
                  <a:pt x="410668" y="416760"/>
                </a:lnTo>
                <a:lnTo>
                  <a:pt x="410851" y="416760"/>
                </a:lnTo>
                <a:lnTo>
                  <a:pt x="409992" y="416537"/>
                </a:lnTo>
                <a:close/>
              </a:path>
              <a:path w="2437129" h="486410">
                <a:moveTo>
                  <a:pt x="409438" y="416354"/>
                </a:moveTo>
                <a:lnTo>
                  <a:pt x="409287" y="416354"/>
                </a:lnTo>
                <a:lnTo>
                  <a:pt x="409992" y="416537"/>
                </a:lnTo>
                <a:lnTo>
                  <a:pt x="409438" y="416354"/>
                </a:lnTo>
                <a:close/>
              </a:path>
              <a:path w="2437129" h="486410">
                <a:moveTo>
                  <a:pt x="781743" y="408801"/>
                </a:moveTo>
                <a:lnTo>
                  <a:pt x="781274" y="408940"/>
                </a:lnTo>
                <a:lnTo>
                  <a:pt x="781743" y="408801"/>
                </a:lnTo>
                <a:close/>
              </a:path>
              <a:path w="2437129" h="486410">
                <a:moveTo>
                  <a:pt x="960924" y="389265"/>
                </a:moveTo>
                <a:lnTo>
                  <a:pt x="839829" y="389265"/>
                </a:lnTo>
                <a:lnTo>
                  <a:pt x="839015" y="389557"/>
                </a:lnTo>
                <a:lnTo>
                  <a:pt x="781743" y="408801"/>
                </a:lnTo>
                <a:lnTo>
                  <a:pt x="782121" y="408689"/>
                </a:lnTo>
                <a:lnTo>
                  <a:pt x="913763" y="408689"/>
                </a:lnTo>
                <a:lnTo>
                  <a:pt x="915440" y="408052"/>
                </a:lnTo>
                <a:lnTo>
                  <a:pt x="960924" y="389265"/>
                </a:lnTo>
                <a:close/>
              </a:path>
              <a:path w="2437129" h="486410">
                <a:moveTo>
                  <a:pt x="370692" y="403555"/>
                </a:moveTo>
                <a:lnTo>
                  <a:pt x="371953" y="404014"/>
                </a:lnTo>
                <a:lnTo>
                  <a:pt x="371323" y="403763"/>
                </a:lnTo>
                <a:lnTo>
                  <a:pt x="370692" y="403555"/>
                </a:lnTo>
                <a:close/>
              </a:path>
              <a:path w="2437129" h="486410">
                <a:moveTo>
                  <a:pt x="371323" y="403763"/>
                </a:moveTo>
                <a:lnTo>
                  <a:pt x="371953" y="404014"/>
                </a:lnTo>
                <a:lnTo>
                  <a:pt x="372084" y="404014"/>
                </a:lnTo>
                <a:lnTo>
                  <a:pt x="371323" y="403763"/>
                </a:lnTo>
                <a:close/>
              </a:path>
              <a:path w="2437129" h="486410">
                <a:moveTo>
                  <a:pt x="370801" y="403555"/>
                </a:moveTo>
                <a:lnTo>
                  <a:pt x="371323" y="403763"/>
                </a:lnTo>
                <a:lnTo>
                  <a:pt x="370801" y="403555"/>
                </a:lnTo>
                <a:close/>
              </a:path>
              <a:path w="2437129" h="486410">
                <a:moveTo>
                  <a:pt x="839432" y="389398"/>
                </a:moveTo>
                <a:lnTo>
                  <a:pt x="838960" y="389557"/>
                </a:lnTo>
                <a:lnTo>
                  <a:pt x="839432" y="389398"/>
                </a:lnTo>
                <a:close/>
              </a:path>
              <a:path w="2437129" h="486410">
                <a:moveTo>
                  <a:pt x="1013743" y="366617"/>
                </a:moveTo>
                <a:lnTo>
                  <a:pt x="899347" y="366617"/>
                </a:lnTo>
                <a:lnTo>
                  <a:pt x="839432" y="389398"/>
                </a:lnTo>
                <a:lnTo>
                  <a:pt x="839829" y="389265"/>
                </a:lnTo>
                <a:lnTo>
                  <a:pt x="960924" y="389265"/>
                </a:lnTo>
                <a:lnTo>
                  <a:pt x="977755" y="382313"/>
                </a:lnTo>
                <a:lnTo>
                  <a:pt x="1013743" y="366617"/>
                </a:lnTo>
                <a:close/>
              </a:path>
              <a:path w="2437129" h="486410">
                <a:moveTo>
                  <a:pt x="333265" y="388585"/>
                </a:moveTo>
                <a:lnTo>
                  <a:pt x="334394" y="389072"/>
                </a:lnTo>
                <a:lnTo>
                  <a:pt x="333844" y="388816"/>
                </a:lnTo>
                <a:lnTo>
                  <a:pt x="333265" y="388585"/>
                </a:lnTo>
                <a:close/>
              </a:path>
              <a:path w="2437129" h="486410">
                <a:moveTo>
                  <a:pt x="333844" y="388816"/>
                </a:moveTo>
                <a:lnTo>
                  <a:pt x="334394" y="389072"/>
                </a:lnTo>
                <a:lnTo>
                  <a:pt x="333844" y="388816"/>
                </a:lnTo>
                <a:close/>
              </a:path>
              <a:path w="2437129" h="486410">
                <a:moveTo>
                  <a:pt x="333347" y="388585"/>
                </a:moveTo>
                <a:lnTo>
                  <a:pt x="333844" y="388816"/>
                </a:lnTo>
                <a:lnTo>
                  <a:pt x="333347" y="388585"/>
                </a:lnTo>
                <a:close/>
              </a:path>
              <a:path w="2437129" h="486410">
                <a:moveTo>
                  <a:pt x="296866" y="371640"/>
                </a:moveTo>
                <a:lnTo>
                  <a:pt x="297855" y="372130"/>
                </a:lnTo>
                <a:lnTo>
                  <a:pt x="297359" y="371869"/>
                </a:lnTo>
                <a:lnTo>
                  <a:pt x="296866" y="371640"/>
                </a:lnTo>
                <a:close/>
              </a:path>
              <a:path w="2437129" h="486410">
                <a:moveTo>
                  <a:pt x="297359" y="371869"/>
                </a:moveTo>
                <a:lnTo>
                  <a:pt x="297855" y="372130"/>
                </a:lnTo>
                <a:lnTo>
                  <a:pt x="297359" y="371869"/>
                </a:lnTo>
                <a:close/>
              </a:path>
              <a:path w="2437129" h="486410">
                <a:moveTo>
                  <a:pt x="296924" y="371640"/>
                </a:moveTo>
                <a:lnTo>
                  <a:pt x="297359" y="371869"/>
                </a:lnTo>
                <a:lnTo>
                  <a:pt x="296924" y="371640"/>
                </a:lnTo>
                <a:close/>
              </a:path>
              <a:path w="2437129" h="486410">
                <a:moveTo>
                  <a:pt x="1070787" y="341312"/>
                </a:moveTo>
                <a:lnTo>
                  <a:pt x="960584" y="341312"/>
                </a:lnTo>
                <a:lnTo>
                  <a:pt x="899060" y="366726"/>
                </a:lnTo>
                <a:lnTo>
                  <a:pt x="899347" y="366617"/>
                </a:lnTo>
                <a:lnTo>
                  <a:pt x="1013743" y="366617"/>
                </a:lnTo>
                <a:lnTo>
                  <a:pt x="1041041" y="354711"/>
                </a:lnTo>
                <a:lnTo>
                  <a:pt x="1070787" y="341312"/>
                </a:lnTo>
                <a:close/>
              </a:path>
              <a:path w="2437129" h="486410">
                <a:moveTo>
                  <a:pt x="261795" y="353150"/>
                </a:moveTo>
                <a:lnTo>
                  <a:pt x="262204" y="353388"/>
                </a:lnTo>
                <a:lnTo>
                  <a:pt x="261795" y="353150"/>
                </a:lnTo>
                <a:close/>
              </a:path>
              <a:path w="2437129" h="486410">
                <a:moveTo>
                  <a:pt x="261398" y="352919"/>
                </a:moveTo>
                <a:lnTo>
                  <a:pt x="261795" y="353150"/>
                </a:lnTo>
                <a:lnTo>
                  <a:pt x="261398" y="352919"/>
                </a:lnTo>
                <a:close/>
              </a:path>
              <a:path w="2437129" h="486410">
                <a:moveTo>
                  <a:pt x="1131091" y="314020"/>
                </a:moveTo>
                <a:lnTo>
                  <a:pt x="1023150" y="314020"/>
                </a:lnTo>
                <a:lnTo>
                  <a:pt x="960398" y="341389"/>
                </a:lnTo>
                <a:lnTo>
                  <a:pt x="960584" y="341312"/>
                </a:lnTo>
                <a:lnTo>
                  <a:pt x="1070787" y="341312"/>
                </a:lnTo>
                <a:lnTo>
                  <a:pt x="1131091" y="314020"/>
                </a:lnTo>
                <a:close/>
              </a:path>
              <a:path w="2437129" h="486410">
                <a:moveTo>
                  <a:pt x="226949" y="332819"/>
                </a:moveTo>
                <a:lnTo>
                  <a:pt x="227317" y="333052"/>
                </a:lnTo>
                <a:lnTo>
                  <a:pt x="226949" y="332819"/>
                </a:lnTo>
                <a:close/>
              </a:path>
              <a:path w="2437129" h="486410">
                <a:moveTo>
                  <a:pt x="226635" y="332619"/>
                </a:moveTo>
                <a:lnTo>
                  <a:pt x="226949" y="332819"/>
                </a:lnTo>
                <a:lnTo>
                  <a:pt x="226635" y="332619"/>
                </a:lnTo>
                <a:close/>
              </a:path>
              <a:path w="2437129" h="486410">
                <a:moveTo>
                  <a:pt x="1193920" y="285408"/>
                </a:moveTo>
                <a:lnTo>
                  <a:pt x="1086669" y="285408"/>
                </a:lnTo>
                <a:lnTo>
                  <a:pt x="1023058" y="314060"/>
                </a:lnTo>
                <a:lnTo>
                  <a:pt x="1131091" y="314020"/>
                </a:lnTo>
                <a:lnTo>
                  <a:pt x="1193920" y="285408"/>
                </a:lnTo>
                <a:close/>
              </a:path>
              <a:path w="2437129" h="486410">
                <a:moveTo>
                  <a:pt x="192760" y="311117"/>
                </a:moveTo>
                <a:lnTo>
                  <a:pt x="193069" y="311327"/>
                </a:lnTo>
                <a:lnTo>
                  <a:pt x="192760" y="311117"/>
                </a:lnTo>
                <a:close/>
              </a:path>
              <a:path w="2437129" h="486410">
                <a:moveTo>
                  <a:pt x="192510" y="310948"/>
                </a:moveTo>
                <a:lnTo>
                  <a:pt x="192760" y="311117"/>
                </a:lnTo>
                <a:lnTo>
                  <a:pt x="192510" y="310948"/>
                </a:lnTo>
                <a:close/>
              </a:path>
              <a:path w="2437129" h="486410">
                <a:moveTo>
                  <a:pt x="159210" y="288329"/>
                </a:moveTo>
                <a:lnTo>
                  <a:pt x="159506" y="288546"/>
                </a:lnTo>
                <a:lnTo>
                  <a:pt x="159210" y="288329"/>
                </a:lnTo>
                <a:close/>
              </a:path>
              <a:path w="2437129" h="486410">
                <a:moveTo>
                  <a:pt x="158912" y="288112"/>
                </a:moveTo>
                <a:lnTo>
                  <a:pt x="159210" y="288329"/>
                </a:lnTo>
                <a:lnTo>
                  <a:pt x="158912" y="288112"/>
                </a:lnTo>
                <a:close/>
              </a:path>
              <a:path w="2437129" h="486410">
                <a:moveTo>
                  <a:pt x="2092190" y="42669"/>
                </a:moveTo>
                <a:lnTo>
                  <a:pt x="2042286" y="42689"/>
                </a:lnTo>
                <a:lnTo>
                  <a:pt x="1993277" y="43261"/>
                </a:lnTo>
                <a:lnTo>
                  <a:pt x="1896988" y="46769"/>
                </a:lnTo>
                <a:lnTo>
                  <a:pt x="1848457" y="50086"/>
                </a:lnTo>
                <a:lnTo>
                  <a:pt x="1799366" y="54670"/>
                </a:lnTo>
                <a:lnTo>
                  <a:pt x="1749205" y="60712"/>
                </a:lnTo>
                <a:lnTo>
                  <a:pt x="1697564" y="68385"/>
                </a:lnTo>
                <a:lnTo>
                  <a:pt x="1644035" y="77866"/>
                </a:lnTo>
                <a:lnTo>
                  <a:pt x="1588160" y="89340"/>
                </a:lnTo>
                <a:lnTo>
                  <a:pt x="1529062" y="104371"/>
                </a:lnTo>
                <a:lnTo>
                  <a:pt x="1468553" y="123412"/>
                </a:lnTo>
                <a:lnTo>
                  <a:pt x="1406511" y="145891"/>
                </a:lnTo>
                <a:lnTo>
                  <a:pt x="1343397" y="171075"/>
                </a:lnTo>
                <a:lnTo>
                  <a:pt x="1279522" y="198292"/>
                </a:lnTo>
                <a:lnTo>
                  <a:pt x="1215203" y="226874"/>
                </a:lnTo>
                <a:lnTo>
                  <a:pt x="1086654" y="285414"/>
                </a:lnTo>
                <a:lnTo>
                  <a:pt x="1193920" y="285408"/>
                </a:lnTo>
                <a:lnTo>
                  <a:pt x="1233349" y="267453"/>
                </a:lnTo>
                <a:lnTo>
                  <a:pt x="1297109" y="239118"/>
                </a:lnTo>
                <a:lnTo>
                  <a:pt x="1360123" y="212265"/>
                </a:lnTo>
                <a:lnTo>
                  <a:pt x="1422017" y="187561"/>
                </a:lnTo>
                <a:lnTo>
                  <a:pt x="1482406" y="165670"/>
                </a:lnTo>
                <a:lnTo>
                  <a:pt x="1483248" y="165365"/>
                </a:lnTo>
                <a:lnTo>
                  <a:pt x="1541180" y="147157"/>
                </a:lnTo>
                <a:lnTo>
                  <a:pt x="1541979" y="146905"/>
                </a:lnTo>
                <a:lnTo>
                  <a:pt x="1569575" y="139444"/>
                </a:lnTo>
                <a:lnTo>
                  <a:pt x="1597477" y="132814"/>
                </a:lnTo>
                <a:lnTo>
                  <a:pt x="1652129" y="121582"/>
                </a:lnTo>
                <a:lnTo>
                  <a:pt x="1704452" y="112307"/>
                </a:lnTo>
                <a:lnTo>
                  <a:pt x="1754877" y="104806"/>
                </a:lnTo>
                <a:lnTo>
                  <a:pt x="1803859" y="98901"/>
                </a:lnTo>
                <a:lnTo>
                  <a:pt x="1851825" y="94414"/>
                </a:lnTo>
                <a:lnTo>
                  <a:pt x="1899128" y="91177"/>
                </a:lnTo>
                <a:lnTo>
                  <a:pt x="1898959" y="91177"/>
                </a:lnTo>
                <a:lnTo>
                  <a:pt x="1994271" y="87704"/>
                </a:lnTo>
                <a:lnTo>
                  <a:pt x="1994070" y="87704"/>
                </a:lnTo>
                <a:lnTo>
                  <a:pt x="2042571" y="87139"/>
                </a:lnTo>
                <a:lnTo>
                  <a:pt x="2042430" y="87139"/>
                </a:lnTo>
                <a:lnTo>
                  <a:pt x="2091977" y="87119"/>
                </a:lnTo>
                <a:lnTo>
                  <a:pt x="2303733" y="87119"/>
                </a:lnTo>
                <a:lnTo>
                  <a:pt x="2303607" y="44300"/>
                </a:lnTo>
                <a:lnTo>
                  <a:pt x="2252092" y="44107"/>
                </a:lnTo>
                <a:lnTo>
                  <a:pt x="2092190" y="42669"/>
                </a:lnTo>
                <a:close/>
              </a:path>
              <a:path w="2437129" h="486410">
                <a:moveTo>
                  <a:pt x="92799" y="239840"/>
                </a:moveTo>
                <a:lnTo>
                  <a:pt x="93000" y="239995"/>
                </a:lnTo>
                <a:lnTo>
                  <a:pt x="92799" y="239840"/>
                </a:lnTo>
                <a:close/>
              </a:path>
              <a:path w="2437129" h="486410">
                <a:moveTo>
                  <a:pt x="92574" y="239668"/>
                </a:moveTo>
                <a:lnTo>
                  <a:pt x="92799" y="239840"/>
                </a:lnTo>
                <a:lnTo>
                  <a:pt x="92574" y="239668"/>
                </a:lnTo>
                <a:close/>
              </a:path>
              <a:path w="2437129" h="486410">
                <a:moveTo>
                  <a:pt x="1482797" y="165528"/>
                </a:moveTo>
                <a:lnTo>
                  <a:pt x="1482347" y="165670"/>
                </a:lnTo>
                <a:lnTo>
                  <a:pt x="1482797" y="165528"/>
                </a:lnTo>
                <a:close/>
              </a:path>
              <a:path w="2437129" h="486410">
                <a:moveTo>
                  <a:pt x="1483316" y="165365"/>
                </a:moveTo>
                <a:lnTo>
                  <a:pt x="1482797" y="165528"/>
                </a:lnTo>
                <a:lnTo>
                  <a:pt x="1483316" y="165365"/>
                </a:lnTo>
                <a:close/>
              </a:path>
              <a:path w="2437129" h="486410">
                <a:moveTo>
                  <a:pt x="1541541" y="147043"/>
                </a:moveTo>
                <a:lnTo>
                  <a:pt x="1541122" y="147157"/>
                </a:lnTo>
                <a:lnTo>
                  <a:pt x="1541541" y="147043"/>
                </a:lnTo>
                <a:close/>
              </a:path>
              <a:path w="2437129" h="486410">
                <a:moveTo>
                  <a:pt x="1542049" y="146905"/>
                </a:moveTo>
                <a:lnTo>
                  <a:pt x="1541541" y="147043"/>
                </a:lnTo>
                <a:lnTo>
                  <a:pt x="1542049" y="146905"/>
                </a:lnTo>
                <a:close/>
              </a:path>
              <a:path w="2437129" h="486410">
                <a:moveTo>
                  <a:pt x="2303738" y="88751"/>
                </a:moveTo>
                <a:lnTo>
                  <a:pt x="2303870" y="133348"/>
                </a:lnTo>
                <a:lnTo>
                  <a:pt x="2392248" y="88833"/>
                </a:lnTo>
                <a:lnTo>
                  <a:pt x="2325815" y="88833"/>
                </a:lnTo>
                <a:lnTo>
                  <a:pt x="2303738" y="88751"/>
                </a:lnTo>
                <a:close/>
              </a:path>
              <a:path w="2437129" h="486410">
                <a:moveTo>
                  <a:pt x="2303607" y="44300"/>
                </a:moveTo>
                <a:lnTo>
                  <a:pt x="2303738" y="88751"/>
                </a:lnTo>
                <a:lnTo>
                  <a:pt x="2325815" y="88833"/>
                </a:lnTo>
                <a:lnTo>
                  <a:pt x="2325980" y="44383"/>
                </a:lnTo>
                <a:lnTo>
                  <a:pt x="2303607" y="44300"/>
                </a:lnTo>
                <a:close/>
              </a:path>
              <a:path w="2437129" h="486410">
                <a:moveTo>
                  <a:pt x="2303476" y="0"/>
                </a:moveTo>
                <a:lnTo>
                  <a:pt x="2303607" y="44300"/>
                </a:lnTo>
                <a:lnTo>
                  <a:pt x="2325980" y="44383"/>
                </a:lnTo>
                <a:lnTo>
                  <a:pt x="2325815" y="88833"/>
                </a:lnTo>
                <a:lnTo>
                  <a:pt x="2392248" y="88833"/>
                </a:lnTo>
                <a:lnTo>
                  <a:pt x="2437023" y="66281"/>
                </a:lnTo>
                <a:lnTo>
                  <a:pt x="2303476" y="0"/>
                </a:lnTo>
                <a:close/>
              </a:path>
              <a:path w="2437129" h="486410">
                <a:moveTo>
                  <a:pt x="2303733" y="87119"/>
                </a:moveTo>
                <a:lnTo>
                  <a:pt x="2092128" y="87119"/>
                </a:lnTo>
                <a:lnTo>
                  <a:pt x="2143179" y="87467"/>
                </a:lnTo>
                <a:lnTo>
                  <a:pt x="2303738" y="88751"/>
                </a:lnTo>
                <a:lnTo>
                  <a:pt x="2303733" y="87119"/>
                </a:lnTo>
                <a:close/>
              </a:path>
              <a:path w="2437129" h="486410">
                <a:moveTo>
                  <a:pt x="2252102" y="44107"/>
                </a:moveTo>
                <a:lnTo>
                  <a:pt x="2252424" y="44108"/>
                </a:lnTo>
                <a:lnTo>
                  <a:pt x="2252102" y="44107"/>
                </a:lnTo>
                <a:close/>
              </a:path>
              <a:path w="2437129" h="486410">
                <a:moveTo>
                  <a:pt x="2252096" y="44107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600947" y="2062811"/>
            <a:ext cx="2853055" cy="0"/>
          </a:xfrm>
          <a:custGeom>
            <a:avLst/>
            <a:gdLst/>
            <a:ahLst/>
            <a:cxnLst/>
            <a:rect l="l" t="t" r="r" b="b"/>
            <a:pathLst>
              <a:path w="2853054">
                <a:moveTo>
                  <a:pt x="2852523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643278" y="2072336"/>
            <a:ext cx="1782445" cy="1569720"/>
          </a:xfrm>
          <a:custGeom>
            <a:avLst/>
            <a:gdLst/>
            <a:ahLst/>
            <a:cxnLst/>
            <a:rect l="l" t="t" r="r" b="b"/>
            <a:pathLst>
              <a:path w="1782445" h="1569720">
                <a:moveTo>
                  <a:pt x="1781930" y="0"/>
                </a:moveTo>
                <a:lnTo>
                  <a:pt x="0" y="1569387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640093" y="2059246"/>
            <a:ext cx="803275" cy="1908810"/>
          </a:xfrm>
          <a:custGeom>
            <a:avLst/>
            <a:gdLst/>
            <a:ahLst/>
            <a:cxnLst/>
            <a:rect l="l" t="t" r="r" b="b"/>
            <a:pathLst>
              <a:path w="803275" h="1908810">
                <a:moveTo>
                  <a:pt x="802722" y="0"/>
                </a:moveTo>
                <a:lnTo>
                  <a:pt x="0" y="1908551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852212" y="2060294"/>
            <a:ext cx="1597660" cy="3796665"/>
          </a:xfrm>
          <a:custGeom>
            <a:avLst/>
            <a:gdLst/>
            <a:ahLst/>
            <a:cxnLst/>
            <a:rect l="l" t="t" r="r" b="b"/>
            <a:pathLst>
              <a:path w="1597659" h="3796665">
                <a:moveTo>
                  <a:pt x="1597306" y="0"/>
                </a:moveTo>
                <a:lnTo>
                  <a:pt x="925974" y="3784921"/>
                </a:lnTo>
                <a:lnTo>
                  <a:pt x="0" y="3796496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535735" y="5845214"/>
            <a:ext cx="242570" cy="204470"/>
          </a:xfrm>
          <a:custGeom>
            <a:avLst/>
            <a:gdLst/>
            <a:ahLst/>
            <a:cxnLst/>
            <a:rect l="l" t="t" r="r" b="b"/>
            <a:pathLst>
              <a:path w="242570" h="204470">
                <a:moveTo>
                  <a:pt x="242452" y="0"/>
                </a:moveTo>
                <a:lnTo>
                  <a:pt x="0" y="20437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178773" y="5845214"/>
            <a:ext cx="1599565" cy="182880"/>
          </a:xfrm>
          <a:custGeom>
            <a:avLst/>
            <a:gdLst/>
            <a:ahLst/>
            <a:cxnLst/>
            <a:rect l="l" t="t" r="r" b="b"/>
            <a:pathLst>
              <a:path w="1599565" h="182879">
                <a:moveTo>
                  <a:pt x="1599414" y="0"/>
                </a:moveTo>
                <a:lnTo>
                  <a:pt x="0" y="182258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44349" y="5992552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3" y="100255"/>
                </a:lnTo>
                <a:lnTo>
                  <a:pt x="123481" y="109438"/>
                </a:lnTo>
                <a:lnTo>
                  <a:pt x="183038" y="115359"/>
                </a:lnTo>
                <a:lnTo>
                  <a:pt x="249316" y="117456"/>
                </a:lnTo>
                <a:lnTo>
                  <a:pt x="315594" y="115359"/>
                </a:lnTo>
                <a:lnTo>
                  <a:pt x="375150" y="109438"/>
                </a:lnTo>
                <a:lnTo>
                  <a:pt x="425609" y="100255"/>
                </a:lnTo>
                <a:lnTo>
                  <a:pt x="464593" y="88369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344310" y="5792456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3" y="100255"/>
                </a:lnTo>
                <a:lnTo>
                  <a:pt x="123481" y="109438"/>
                </a:lnTo>
                <a:lnTo>
                  <a:pt x="183038" y="115359"/>
                </a:lnTo>
                <a:lnTo>
                  <a:pt x="249316" y="117457"/>
                </a:lnTo>
                <a:lnTo>
                  <a:pt x="315594" y="115359"/>
                </a:lnTo>
                <a:lnTo>
                  <a:pt x="375150" y="109438"/>
                </a:lnTo>
                <a:lnTo>
                  <a:pt x="425609" y="100255"/>
                </a:lnTo>
                <a:lnTo>
                  <a:pt x="464593" y="88369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679271" y="5968767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10" h="117475">
                <a:moveTo>
                  <a:pt x="249314" y="0"/>
                </a:moveTo>
                <a:lnTo>
                  <a:pt x="183036" y="2097"/>
                </a:lnTo>
                <a:lnTo>
                  <a:pt x="123480" y="8018"/>
                </a:lnTo>
                <a:lnTo>
                  <a:pt x="73022" y="17201"/>
                </a:lnTo>
                <a:lnTo>
                  <a:pt x="34038" y="29087"/>
                </a:lnTo>
                <a:lnTo>
                  <a:pt x="0" y="58728"/>
                </a:lnTo>
                <a:lnTo>
                  <a:pt x="8905" y="74340"/>
                </a:lnTo>
                <a:lnTo>
                  <a:pt x="73022" y="100255"/>
                </a:lnTo>
                <a:lnTo>
                  <a:pt x="123480" y="109438"/>
                </a:lnTo>
                <a:lnTo>
                  <a:pt x="183036" y="115359"/>
                </a:lnTo>
                <a:lnTo>
                  <a:pt x="249314" y="117456"/>
                </a:lnTo>
                <a:lnTo>
                  <a:pt x="315593" y="115359"/>
                </a:lnTo>
                <a:lnTo>
                  <a:pt x="375149" y="109438"/>
                </a:lnTo>
                <a:lnTo>
                  <a:pt x="425608" y="100255"/>
                </a:lnTo>
                <a:lnTo>
                  <a:pt x="464592" y="88369"/>
                </a:lnTo>
                <a:lnTo>
                  <a:pt x="498631" y="58728"/>
                </a:lnTo>
                <a:lnTo>
                  <a:pt x="489725" y="43116"/>
                </a:lnTo>
                <a:lnTo>
                  <a:pt x="425608" y="17201"/>
                </a:lnTo>
                <a:lnTo>
                  <a:pt x="375149" y="8018"/>
                </a:lnTo>
                <a:lnTo>
                  <a:pt x="315593" y="2097"/>
                </a:lnTo>
                <a:lnTo>
                  <a:pt x="2493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390759" y="3969842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6" y="0"/>
                </a:moveTo>
                <a:lnTo>
                  <a:pt x="183038" y="2097"/>
                </a:lnTo>
                <a:lnTo>
                  <a:pt x="123481" y="8018"/>
                </a:lnTo>
                <a:lnTo>
                  <a:pt x="73023" y="17201"/>
                </a:lnTo>
                <a:lnTo>
                  <a:pt x="34039" y="29087"/>
                </a:lnTo>
                <a:lnTo>
                  <a:pt x="0" y="58728"/>
                </a:lnTo>
                <a:lnTo>
                  <a:pt x="8905" y="74341"/>
                </a:lnTo>
                <a:lnTo>
                  <a:pt x="73023" y="100256"/>
                </a:lnTo>
                <a:lnTo>
                  <a:pt x="123481" y="109439"/>
                </a:lnTo>
                <a:lnTo>
                  <a:pt x="183038" y="115359"/>
                </a:lnTo>
                <a:lnTo>
                  <a:pt x="249316" y="117457"/>
                </a:lnTo>
                <a:lnTo>
                  <a:pt x="315594" y="115359"/>
                </a:lnTo>
                <a:lnTo>
                  <a:pt x="375150" y="109439"/>
                </a:lnTo>
                <a:lnTo>
                  <a:pt x="425609" y="100256"/>
                </a:lnTo>
                <a:lnTo>
                  <a:pt x="464593" y="88370"/>
                </a:lnTo>
                <a:lnTo>
                  <a:pt x="498632" y="58728"/>
                </a:lnTo>
                <a:lnTo>
                  <a:pt x="489726" y="43116"/>
                </a:lnTo>
                <a:lnTo>
                  <a:pt x="425609" y="17201"/>
                </a:lnTo>
                <a:lnTo>
                  <a:pt x="375150" y="8018"/>
                </a:lnTo>
                <a:lnTo>
                  <a:pt x="315594" y="2097"/>
                </a:lnTo>
                <a:lnTo>
                  <a:pt x="2493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395551" y="3642935"/>
            <a:ext cx="499109" cy="117475"/>
          </a:xfrm>
          <a:custGeom>
            <a:avLst/>
            <a:gdLst/>
            <a:ahLst/>
            <a:cxnLst/>
            <a:rect l="l" t="t" r="r" b="b"/>
            <a:pathLst>
              <a:path w="499109" h="117475">
                <a:moveTo>
                  <a:pt x="249314" y="0"/>
                </a:moveTo>
                <a:lnTo>
                  <a:pt x="183036" y="2097"/>
                </a:lnTo>
                <a:lnTo>
                  <a:pt x="123480" y="8017"/>
                </a:lnTo>
                <a:lnTo>
                  <a:pt x="73022" y="17200"/>
                </a:lnTo>
                <a:lnTo>
                  <a:pt x="34038" y="29086"/>
                </a:lnTo>
                <a:lnTo>
                  <a:pt x="0" y="58727"/>
                </a:lnTo>
                <a:lnTo>
                  <a:pt x="8905" y="74340"/>
                </a:lnTo>
                <a:lnTo>
                  <a:pt x="73022" y="100255"/>
                </a:lnTo>
                <a:lnTo>
                  <a:pt x="123480" y="109437"/>
                </a:lnTo>
                <a:lnTo>
                  <a:pt x="183036" y="115358"/>
                </a:lnTo>
                <a:lnTo>
                  <a:pt x="249314" y="117455"/>
                </a:lnTo>
                <a:lnTo>
                  <a:pt x="315593" y="115358"/>
                </a:lnTo>
                <a:lnTo>
                  <a:pt x="375149" y="109437"/>
                </a:lnTo>
                <a:lnTo>
                  <a:pt x="425608" y="100255"/>
                </a:lnTo>
                <a:lnTo>
                  <a:pt x="464592" y="88369"/>
                </a:lnTo>
                <a:lnTo>
                  <a:pt x="498631" y="58727"/>
                </a:lnTo>
                <a:lnTo>
                  <a:pt x="489725" y="43115"/>
                </a:lnTo>
                <a:lnTo>
                  <a:pt x="425608" y="17200"/>
                </a:lnTo>
                <a:lnTo>
                  <a:pt x="375149" y="8017"/>
                </a:lnTo>
                <a:lnTo>
                  <a:pt x="315593" y="2097"/>
                </a:lnTo>
                <a:lnTo>
                  <a:pt x="2493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770" y="2980435"/>
            <a:ext cx="1823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routing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8542" y="1163561"/>
            <a:ext cx="2078993" cy="17870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7141" y="1131215"/>
            <a:ext cx="2243579" cy="215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7141" y="1131215"/>
            <a:ext cx="2244090" cy="2159000"/>
          </a:xfrm>
          <a:custGeom>
            <a:avLst/>
            <a:gdLst/>
            <a:ahLst/>
            <a:cxnLst/>
            <a:rect l="l" t="t" r="r" b="b"/>
            <a:pathLst>
              <a:path w="2244090" h="2159000">
                <a:moveTo>
                  <a:pt x="0" y="2158739"/>
                </a:moveTo>
                <a:lnTo>
                  <a:pt x="5798" y="2116065"/>
                </a:lnTo>
                <a:lnTo>
                  <a:pt x="11360" y="2072682"/>
                </a:lnTo>
                <a:lnTo>
                  <a:pt x="16694" y="2028617"/>
                </a:lnTo>
                <a:lnTo>
                  <a:pt x="21810" y="1983894"/>
                </a:lnTo>
                <a:lnTo>
                  <a:pt x="26714" y="1938540"/>
                </a:lnTo>
                <a:lnTo>
                  <a:pt x="31417" y="1892580"/>
                </a:lnTo>
                <a:lnTo>
                  <a:pt x="35926" y="1846039"/>
                </a:lnTo>
                <a:lnTo>
                  <a:pt x="40250" y="1798943"/>
                </a:lnTo>
                <a:lnTo>
                  <a:pt x="44398" y="1751318"/>
                </a:lnTo>
                <a:lnTo>
                  <a:pt x="48378" y="1703189"/>
                </a:lnTo>
                <a:lnTo>
                  <a:pt x="52199" y="1654582"/>
                </a:lnTo>
                <a:lnTo>
                  <a:pt x="55868" y="1605523"/>
                </a:lnTo>
                <a:lnTo>
                  <a:pt x="59396" y="1556036"/>
                </a:lnTo>
                <a:lnTo>
                  <a:pt x="62790" y="1506149"/>
                </a:lnTo>
                <a:lnTo>
                  <a:pt x="66058" y="1455886"/>
                </a:lnTo>
                <a:lnTo>
                  <a:pt x="69210" y="1405273"/>
                </a:lnTo>
                <a:lnTo>
                  <a:pt x="72254" y="1354336"/>
                </a:lnTo>
                <a:lnTo>
                  <a:pt x="75198" y="1303100"/>
                </a:lnTo>
                <a:lnTo>
                  <a:pt x="78051" y="1251590"/>
                </a:lnTo>
                <a:lnTo>
                  <a:pt x="80821" y="1199833"/>
                </a:lnTo>
                <a:lnTo>
                  <a:pt x="83518" y="1147854"/>
                </a:lnTo>
                <a:lnTo>
                  <a:pt x="86149" y="1095679"/>
                </a:lnTo>
                <a:lnTo>
                  <a:pt x="88723" y="1043333"/>
                </a:lnTo>
                <a:lnTo>
                  <a:pt x="91249" y="990842"/>
                </a:lnTo>
                <a:lnTo>
                  <a:pt x="93735" y="938232"/>
                </a:lnTo>
                <a:lnTo>
                  <a:pt x="96189" y="885527"/>
                </a:lnTo>
                <a:lnTo>
                  <a:pt x="98621" y="832754"/>
                </a:lnTo>
                <a:lnTo>
                  <a:pt x="101039" y="779939"/>
                </a:lnTo>
                <a:lnTo>
                  <a:pt x="103451" y="727106"/>
                </a:lnTo>
                <a:lnTo>
                  <a:pt x="105866" y="674282"/>
                </a:lnTo>
                <a:lnTo>
                  <a:pt x="108292" y="621492"/>
                </a:lnTo>
                <a:lnTo>
                  <a:pt x="110738" y="568762"/>
                </a:lnTo>
                <a:lnTo>
                  <a:pt x="113213" y="516118"/>
                </a:lnTo>
                <a:lnTo>
                  <a:pt x="115724" y="463584"/>
                </a:lnTo>
                <a:lnTo>
                  <a:pt x="118281" y="411187"/>
                </a:lnTo>
                <a:lnTo>
                  <a:pt x="120892" y="358952"/>
                </a:lnTo>
                <a:lnTo>
                  <a:pt x="123566" y="306904"/>
                </a:lnTo>
                <a:lnTo>
                  <a:pt x="126311" y="255071"/>
                </a:lnTo>
                <a:lnTo>
                  <a:pt x="129136" y="203476"/>
                </a:lnTo>
                <a:lnTo>
                  <a:pt x="132048" y="152146"/>
                </a:lnTo>
                <a:lnTo>
                  <a:pt x="135058" y="101106"/>
                </a:lnTo>
                <a:lnTo>
                  <a:pt x="138173" y="50382"/>
                </a:lnTo>
                <a:lnTo>
                  <a:pt x="141402" y="0"/>
                </a:lnTo>
                <a:lnTo>
                  <a:pt x="160256" y="1800520"/>
                </a:lnTo>
                <a:lnTo>
                  <a:pt x="2243580" y="1781666"/>
                </a:lnTo>
                <a:lnTo>
                  <a:pt x="2139989" y="1794196"/>
                </a:lnTo>
                <a:lnTo>
                  <a:pt x="2040709" y="1806245"/>
                </a:lnTo>
                <a:lnTo>
                  <a:pt x="1945609" y="1817831"/>
                </a:lnTo>
                <a:lnTo>
                  <a:pt x="1854559" y="1828976"/>
                </a:lnTo>
                <a:lnTo>
                  <a:pt x="1767429" y="1839701"/>
                </a:lnTo>
                <a:lnTo>
                  <a:pt x="1684088" y="1850025"/>
                </a:lnTo>
                <a:lnTo>
                  <a:pt x="1604407" y="1859969"/>
                </a:lnTo>
                <a:lnTo>
                  <a:pt x="1528254" y="1869554"/>
                </a:lnTo>
                <a:lnTo>
                  <a:pt x="1455499" y="1878800"/>
                </a:lnTo>
                <a:lnTo>
                  <a:pt x="1386012" y="1887727"/>
                </a:lnTo>
                <a:lnTo>
                  <a:pt x="1319663" y="1896357"/>
                </a:lnTo>
                <a:lnTo>
                  <a:pt x="1256321" y="1904709"/>
                </a:lnTo>
                <a:lnTo>
                  <a:pt x="1195856" y="1912804"/>
                </a:lnTo>
                <a:lnTo>
                  <a:pt x="1138137" y="1920663"/>
                </a:lnTo>
                <a:lnTo>
                  <a:pt x="1083035" y="1928305"/>
                </a:lnTo>
                <a:lnTo>
                  <a:pt x="1030419" y="1935752"/>
                </a:lnTo>
                <a:lnTo>
                  <a:pt x="980158" y="1943024"/>
                </a:lnTo>
                <a:lnTo>
                  <a:pt x="932123" y="1950142"/>
                </a:lnTo>
                <a:lnTo>
                  <a:pt x="886182" y="1957125"/>
                </a:lnTo>
                <a:lnTo>
                  <a:pt x="842206" y="1963995"/>
                </a:lnTo>
                <a:lnTo>
                  <a:pt x="800064" y="1970772"/>
                </a:lnTo>
                <a:lnTo>
                  <a:pt x="759625" y="1977476"/>
                </a:lnTo>
                <a:lnTo>
                  <a:pt x="720760" y="1984128"/>
                </a:lnTo>
                <a:lnTo>
                  <a:pt x="647230" y="1997358"/>
                </a:lnTo>
                <a:lnTo>
                  <a:pt x="578429" y="2010624"/>
                </a:lnTo>
                <a:lnTo>
                  <a:pt x="513315" y="2024092"/>
                </a:lnTo>
                <a:lnTo>
                  <a:pt x="450845" y="2037925"/>
                </a:lnTo>
                <a:lnTo>
                  <a:pt x="389976" y="2052287"/>
                </a:lnTo>
                <a:lnTo>
                  <a:pt x="329666" y="2067341"/>
                </a:lnTo>
                <a:lnTo>
                  <a:pt x="268872" y="2083252"/>
                </a:lnTo>
                <a:lnTo>
                  <a:pt x="206551" y="2100183"/>
                </a:lnTo>
                <a:lnTo>
                  <a:pt x="141661" y="2118299"/>
                </a:lnTo>
                <a:lnTo>
                  <a:pt x="73158" y="2137763"/>
                </a:lnTo>
                <a:lnTo>
                  <a:pt x="37226" y="2148051"/>
                </a:lnTo>
                <a:lnTo>
                  <a:pt x="0" y="2158739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27786" y="2821940"/>
            <a:ext cx="205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forwarding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58796" y="2998031"/>
            <a:ext cx="2771818" cy="2540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69245" y="2608289"/>
            <a:ext cx="2683239" cy="404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69246" y="2608289"/>
            <a:ext cx="2683510" cy="405130"/>
          </a:xfrm>
          <a:custGeom>
            <a:avLst/>
            <a:gdLst/>
            <a:ahLst/>
            <a:cxnLst/>
            <a:rect l="l" t="t" r="r" b="b"/>
            <a:pathLst>
              <a:path w="2683509" h="405130">
                <a:moveTo>
                  <a:pt x="239843" y="0"/>
                </a:moveTo>
                <a:lnTo>
                  <a:pt x="238987" y="42199"/>
                </a:lnTo>
                <a:lnTo>
                  <a:pt x="236058" y="113625"/>
                </a:lnTo>
                <a:lnTo>
                  <a:pt x="222048" y="175860"/>
                </a:lnTo>
                <a:lnTo>
                  <a:pt x="185603" y="238637"/>
                </a:lnTo>
                <a:lnTo>
                  <a:pt x="155420" y="273268"/>
                </a:lnTo>
                <a:lnTo>
                  <a:pt x="115371" y="311684"/>
                </a:lnTo>
                <a:lnTo>
                  <a:pt x="64037" y="355100"/>
                </a:lnTo>
                <a:lnTo>
                  <a:pt x="0" y="404734"/>
                </a:lnTo>
                <a:lnTo>
                  <a:pt x="2683239" y="389744"/>
                </a:lnTo>
                <a:lnTo>
                  <a:pt x="2586338" y="381482"/>
                </a:lnTo>
                <a:lnTo>
                  <a:pt x="2493313" y="373410"/>
                </a:lnTo>
                <a:lnTo>
                  <a:pt x="2404050" y="365519"/>
                </a:lnTo>
                <a:lnTo>
                  <a:pt x="2318432" y="357798"/>
                </a:lnTo>
                <a:lnTo>
                  <a:pt x="2236346" y="350239"/>
                </a:lnTo>
                <a:lnTo>
                  <a:pt x="2157675" y="342831"/>
                </a:lnTo>
                <a:lnTo>
                  <a:pt x="2082305" y="335565"/>
                </a:lnTo>
                <a:lnTo>
                  <a:pt x="2010121" y="328432"/>
                </a:lnTo>
                <a:lnTo>
                  <a:pt x="1941007" y="321421"/>
                </a:lnTo>
                <a:lnTo>
                  <a:pt x="1874848" y="314524"/>
                </a:lnTo>
                <a:lnTo>
                  <a:pt x="1811529" y="307730"/>
                </a:lnTo>
                <a:lnTo>
                  <a:pt x="1750935" y="301031"/>
                </a:lnTo>
                <a:lnTo>
                  <a:pt x="1692951" y="294416"/>
                </a:lnTo>
                <a:lnTo>
                  <a:pt x="1637462" y="287875"/>
                </a:lnTo>
                <a:lnTo>
                  <a:pt x="1584352" y="281400"/>
                </a:lnTo>
                <a:lnTo>
                  <a:pt x="1533506" y="274981"/>
                </a:lnTo>
                <a:lnTo>
                  <a:pt x="1484810" y="268607"/>
                </a:lnTo>
                <a:lnTo>
                  <a:pt x="1438148" y="262270"/>
                </a:lnTo>
                <a:lnTo>
                  <a:pt x="1393405" y="255960"/>
                </a:lnTo>
                <a:lnTo>
                  <a:pt x="1350465" y="249667"/>
                </a:lnTo>
                <a:lnTo>
                  <a:pt x="1309214" y="243382"/>
                </a:lnTo>
                <a:lnTo>
                  <a:pt x="1269537" y="237095"/>
                </a:lnTo>
                <a:lnTo>
                  <a:pt x="1231319" y="230796"/>
                </a:lnTo>
                <a:lnTo>
                  <a:pt x="1158796" y="218126"/>
                </a:lnTo>
                <a:lnTo>
                  <a:pt x="1090725" y="205295"/>
                </a:lnTo>
                <a:lnTo>
                  <a:pt x="1026186" y="192226"/>
                </a:lnTo>
                <a:lnTo>
                  <a:pt x="964256" y="178842"/>
                </a:lnTo>
                <a:lnTo>
                  <a:pt x="904014" y="165066"/>
                </a:lnTo>
                <a:lnTo>
                  <a:pt x="844541" y="150823"/>
                </a:lnTo>
                <a:lnTo>
                  <a:pt x="784914" y="136034"/>
                </a:lnTo>
                <a:lnTo>
                  <a:pt x="724212" y="120624"/>
                </a:lnTo>
                <a:lnTo>
                  <a:pt x="661514" y="104515"/>
                </a:lnTo>
                <a:lnTo>
                  <a:pt x="629129" y="96174"/>
                </a:lnTo>
                <a:lnTo>
                  <a:pt x="595900" y="87631"/>
                </a:lnTo>
                <a:lnTo>
                  <a:pt x="526448" y="69894"/>
                </a:lnTo>
                <a:lnTo>
                  <a:pt x="452236" y="51229"/>
                </a:lnTo>
                <a:lnTo>
                  <a:pt x="413058" y="41524"/>
                </a:lnTo>
                <a:lnTo>
                  <a:pt x="372345" y="31559"/>
                </a:lnTo>
                <a:lnTo>
                  <a:pt x="329981" y="21322"/>
                </a:lnTo>
                <a:lnTo>
                  <a:pt x="285852" y="10806"/>
                </a:lnTo>
                <a:lnTo>
                  <a:pt x="239843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11165" y="2456179"/>
            <a:ext cx="205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forwarding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4513" y="2066576"/>
            <a:ext cx="1511268" cy="5647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64465" y="2066576"/>
            <a:ext cx="1511935" cy="565150"/>
          </a:xfrm>
          <a:custGeom>
            <a:avLst/>
            <a:gdLst/>
            <a:ahLst/>
            <a:cxnLst/>
            <a:rect l="l" t="t" r="r" b="b"/>
            <a:pathLst>
              <a:path w="1511935" h="565150">
                <a:moveTo>
                  <a:pt x="1511163" y="1336"/>
                </a:moveTo>
                <a:lnTo>
                  <a:pt x="1511317" y="298160"/>
                </a:lnTo>
                <a:lnTo>
                  <a:pt x="1481762" y="359690"/>
                </a:lnTo>
                <a:lnTo>
                  <a:pt x="1427134" y="412023"/>
                </a:lnTo>
                <a:lnTo>
                  <a:pt x="1391977" y="434905"/>
                </a:lnTo>
                <a:lnTo>
                  <a:pt x="1352422" y="455682"/>
                </a:lnTo>
                <a:lnTo>
                  <a:pt x="1309093" y="474422"/>
                </a:lnTo>
                <a:lnTo>
                  <a:pt x="1262614" y="491189"/>
                </a:lnTo>
                <a:lnTo>
                  <a:pt x="1213607" y="506049"/>
                </a:lnTo>
                <a:lnTo>
                  <a:pt x="1162698" y="519066"/>
                </a:lnTo>
                <a:lnTo>
                  <a:pt x="1110508" y="530307"/>
                </a:lnTo>
                <a:lnTo>
                  <a:pt x="1057663" y="539835"/>
                </a:lnTo>
                <a:lnTo>
                  <a:pt x="1004785" y="547717"/>
                </a:lnTo>
                <a:lnTo>
                  <a:pt x="952498" y="554018"/>
                </a:lnTo>
                <a:lnTo>
                  <a:pt x="901425" y="558803"/>
                </a:lnTo>
                <a:lnTo>
                  <a:pt x="852191" y="562138"/>
                </a:lnTo>
                <a:lnTo>
                  <a:pt x="805418" y="564087"/>
                </a:lnTo>
                <a:lnTo>
                  <a:pt x="761731" y="564716"/>
                </a:lnTo>
                <a:lnTo>
                  <a:pt x="717929" y="564095"/>
                </a:lnTo>
                <a:lnTo>
                  <a:pt x="670834" y="562204"/>
                </a:lnTo>
                <a:lnTo>
                  <a:pt x="621097" y="558967"/>
                </a:lnTo>
                <a:lnTo>
                  <a:pt x="569370" y="554308"/>
                </a:lnTo>
                <a:lnTo>
                  <a:pt x="516306" y="548153"/>
                </a:lnTo>
                <a:lnTo>
                  <a:pt x="462557" y="540426"/>
                </a:lnTo>
                <a:lnTo>
                  <a:pt x="408776" y="531053"/>
                </a:lnTo>
                <a:lnTo>
                  <a:pt x="355614" y="519959"/>
                </a:lnTo>
                <a:lnTo>
                  <a:pt x="303725" y="507068"/>
                </a:lnTo>
                <a:lnTo>
                  <a:pt x="253759" y="492305"/>
                </a:lnTo>
                <a:lnTo>
                  <a:pt x="206370" y="475596"/>
                </a:lnTo>
                <a:lnTo>
                  <a:pt x="162210" y="456865"/>
                </a:lnTo>
                <a:lnTo>
                  <a:pt x="121932" y="436037"/>
                </a:lnTo>
                <a:lnTo>
                  <a:pt x="86187" y="413037"/>
                </a:lnTo>
                <a:lnTo>
                  <a:pt x="55627" y="387791"/>
                </a:lnTo>
                <a:lnTo>
                  <a:pt x="12675" y="330257"/>
                </a:lnTo>
                <a:lnTo>
                  <a:pt x="1587" y="297820"/>
                </a:lnTo>
                <a:lnTo>
                  <a:pt x="1635" y="254561"/>
                </a:lnTo>
                <a:lnTo>
                  <a:pt x="1318" y="203649"/>
                </a:lnTo>
                <a:lnTo>
                  <a:pt x="817" y="148910"/>
                </a:lnTo>
                <a:lnTo>
                  <a:pt x="317" y="94170"/>
                </a:lnTo>
                <a:lnTo>
                  <a:pt x="0" y="43258"/>
                </a:lnTo>
                <a:lnTo>
                  <a:pt x="48" y="0"/>
                </a:lnTo>
                <a:lnTo>
                  <a:pt x="16221" y="29774"/>
                </a:lnTo>
                <a:lnTo>
                  <a:pt x="39157" y="57767"/>
                </a:lnTo>
                <a:lnTo>
                  <a:pt x="68204" y="83976"/>
                </a:lnTo>
                <a:lnTo>
                  <a:pt x="102709" y="108398"/>
                </a:lnTo>
                <a:lnTo>
                  <a:pt x="142023" y="131030"/>
                </a:lnTo>
                <a:lnTo>
                  <a:pt x="185492" y="151870"/>
                </a:lnTo>
                <a:lnTo>
                  <a:pt x="232465" y="170914"/>
                </a:lnTo>
                <a:lnTo>
                  <a:pt x="282290" y="188162"/>
                </a:lnTo>
                <a:lnTo>
                  <a:pt x="334316" y="203609"/>
                </a:lnTo>
                <a:lnTo>
                  <a:pt x="387891" y="217253"/>
                </a:lnTo>
                <a:lnTo>
                  <a:pt x="442363" y="229092"/>
                </a:lnTo>
                <a:lnTo>
                  <a:pt x="497080" y="239122"/>
                </a:lnTo>
                <a:lnTo>
                  <a:pt x="551391" y="247342"/>
                </a:lnTo>
                <a:lnTo>
                  <a:pt x="604644" y="253749"/>
                </a:lnTo>
                <a:lnTo>
                  <a:pt x="656187" y="258340"/>
                </a:lnTo>
                <a:lnTo>
                  <a:pt x="705369" y="261112"/>
                </a:lnTo>
                <a:lnTo>
                  <a:pt x="751537" y="262063"/>
                </a:lnTo>
                <a:lnTo>
                  <a:pt x="795148" y="261495"/>
                </a:lnTo>
                <a:lnTo>
                  <a:pt x="841649" y="259670"/>
                </a:lnTo>
                <a:lnTo>
                  <a:pt x="890466" y="256517"/>
                </a:lnTo>
                <a:lnTo>
                  <a:pt x="941026" y="251964"/>
                </a:lnTo>
                <a:lnTo>
                  <a:pt x="992758" y="245940"/>
                </a:lnTo>
                <a:lnTo>
                  <a:pt x="1045087" y="238374"/>
                </a:lnTo>
                <a:lnTo>
                  <a:pt x="1097442" y="229194"/>
                </a:lnTo>
                <a:lnTo>
                  <a:pt x="1149249" y="218330"/>
                </a:lnTo>
                <a:lnTo>
                  <a:pt x="1199935" y="205709"/>
                </a:lnTo>
                <a:lnTo>
                  <a:pt x="1248928" y="191261"/>
                </a:lnTo>
                <a:lnTo>
                  <a:pt x="1295654" y="174914"/>
                </a:lnTo>
                <a:lnTo>
                  <a:pt x="1339542" y="156597"/>
                </a:lnTo>
                <a:lnTo>
                  <a:pt x="1380017" y="136239"/>
                </a:lnTo>
                <a:lnTo>
                  <a:pt x="1416507" y="113769"/>
                </a:lnTo>
                <a:lnTo>
                  <a:pt x="1448440" y="89115"/>
                </a:lnTo>
                <a:lnTo>
                  <a:pt x="1496340" y="32969"/>
                </a:lnTo>
                <a:lnTo>
                  <a:pt x="1511163" y="133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65300" y="1767622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754759" y="0"/>
                </a:moveTo>
                <a:lnTo>
                  <a:pt x="686061" y="1142"/>
                </a:lnTo>
                <a:lnTo>
                  <a:pt x="619090" y="4503"/>
                </a:lnTo>
                <a:lnTo>
                  <a:pt x="554114" y="9985"/>
                </a:lnTo>
                <a:lnTo>
                  <a:pt x="491399" y="17489"/>
                </a:lnTo>
                <a:lnTo>
                  <a:pt x="431212" y="26916"/>
                </a:lnTo>
                <a:lnTo>
                  <a:pt x="373818" y="38167"/>
                </a:lnTo>
                <a:lnTo>
                  <a:pt x="319484" y="51143"/>
                </a:lnTo>
                <a:lnTo>
                  <a:pt x="268477" y="65747"/>
                </a:lnTo>
                <a:lnTo>
                  <a:pt x="221064" y="81878"/>
                </a:lnTo>
                <a:lnTo>
                  <a:pt x="177510" y="99440"/>
                </a:lnTo>
                <a:lnTo>
                  <a:pt x="138082" y="118332"/>
                </a:lnTo>
                <a:lnTo>
                  <a:pt x="103046" y="138456"/>
                </a:lnTo>
                <a:lnTo>
                  <a:pt x="47219" y="182006"/>
                </a:lnTo>
                <a:lnTo>
                  <a:pt x="12160" y="229301"/>
                </a:lnTo>
                <a:lnTo>
                  <a:pt x="0" y="279551"/>
                </a:lnTo>
                <a:lnTo>
                  <a:pt x="3084" y="304996"/>
                </a:lnTo>
                <a:lnTo>
                  <a:pt x="26960" y="353867"/>
                </a:lnTo>
                <a:lnTo>
                  <a:pt x="72670" y="399388"/>
                </a:lnTo>
                <a:lnTo>
                  <a:pt x="138082" y="440771"/>
                </a:lnTo>
                <a:lnTo>
                  <a:pt x="177510" y="459663"/>
                </a:lnTo>
                <a:lnTo>
                  <a:pt x="221064" y="477224"/>
                </a:lnTo>
                <a:lnTo>
                  <a:pt x="268477" y="493356"/>
                </a:lnTo>
                <a:lnTo>
                  <a:pt x="319484" y="507959"/>
                </a:lnTo>
                <a:lnTo>
                  <a:pt x="373818" y="520936"/>
                </a:lnTo>
                <a:lnTo>
                  <a:pt x="431212" y="532187"/>
                </a:lnTo>
                <a:lnTo>
                  <a:pt x="491399" y="541614"/>
                </a:lnTo>
                <a:lnTo>
                  <a:pt x="554114" y="549117"/>
                </a:lnTo>
                <a:lnTo>
                  <a:pt x="619090" y="554599"/>
                </a:lnTo>
                <a:lnTo>
                  <a:pt x="686061" y="557961"/>
                </a:lnTo>
                <a:lnTo>
                  <a:pt x="754759" y="559103"/>
                </a:lnTo>
                <a:lnTo>
                  <a:pt x="823458" y="557961"/>
                </a:lnTo>
                <a:lnTo>
                  <a:pt x="890429" y="554599"/>
                </a:lnTo>
                <a:lnTo>
                  <a:pt x="955405" y="549117"/>
                </a:lnTo>
                <a:lnTo>
                  <a:pt x="1018120" y="541614"/>
                </a:lnTo>
                <a:lnTo>
                  <a:pt x="1078308" y="532187"/>
                </a:lnTo>
                <a:lnTo>
                  <a:pt x="1135702" y="520936"/>
                </a:lnTo>
                <a:lnTo>
                  <a:pt x="1190035" y="507959"/>
                </a:lnTo>
                <a:lnTo>
                  <a:pt x="1241042" y="493356"/>
                </a:lnTo>
                <a:lnTo>
                  <a:pt x="1288456" y="477224"/>
                </a:lnTo>
                <a:lnTo>
                  <a:pt x="1332010" y="459663"/>
                </a:lnTo>
                <a:lnTo>
                  <a:pt x="1371438" y="440771"/>
                </a:lnTo>
                <a:lnTo>
                  <a:pt x="1406473" y="420646"/>
                </a:lnTo>
                <a:lnTo>
                  <a:pt x="1462301" y="377096"/>
                </a:lnTo>
                <a:lnTo>
                  <a:pt x="1497360" y="329801"/>
                </a:lnTo>
                <a:lnTo>
                  <a:pt x="1509520" y="279551"/>
                </a:lnTo>
                <a:lnTo>
                  <a:pt x="1506436" y="254106"/>
                </a:lnTo>
                <a:lnTo>
                  <a:pt x="1482559" y="205235"/>
                </a:lnTo>
                <a:lnTo>
                  <a:pt x="1436850" y="159714"/>
                </a:lnTo>
                <a:lnTo>
                  <a:pt x="1371438" y="118332"/>
                </a:lnTo>
                <a:lnTo>
                  <a:pt x="1332010" y="99440"/>
                </a:lnTo>
                <a:lnTo>
                  <a:pt x="1288456" y="81878"/>
                </a:lnTo>
                <a:lnTo>
                  <a:pt x="1241042" y="65747"/>
                </a:lnTo>
                <a:lnTo>
                  <a:pt x="1190035" y="51143"/>
                </a:lnTo>
                <a:lnTo>
                  <a:pt x="1135702" y="38167"/>
                </a:lnTo>
                <a:lnTo>
                  <a:pt x="1078308" y="26916"/>
                </a:lnTo>
                <a:lnTo>
                  <a:pt x="1018120" y="17489"/>
                </a:lnTo>
                <a:lnTo>
                  <a:pt x="955405" y="9985"/>
                </a:lnTo>
                <a:lnTo>
                  <a:pt x="890429" y="4503"/>
                </a:lnTo>
                <a:lnTo>
                  <a:pt x="823458" y="1142"/>
                </a:lnTo>
                <a:lnTo>
                  <a:pt x="75475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65300" y="1767622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0" y="279551"/>
                </a:moveTo>
                <a:lnTo>
                  <a:pt x="12160" y="229301"/>
                </a:lnTo>
                <a:lnTo>
                  <a:pt x="47219" y="182006"/>
                </a:lnTo>
                <a:lnTo>
                  <a:pt x="103046" y="138456"/>
                </a:lnTo>
                <a:lnTo>
                  <a:pt x="138082" y="118332"/>
                </a:lnTo>
                <a:lnTo>
                  <a:pt x="177510" y="99440"/>
                </a:lnTo>
                <a:lnTo>
                  <a:pt x="221064" y="81878"/>
                </a:lnTo>
                <a:lnTo>
                  <a:pt x="268477" y="65747"/>
                </a:lnTo>
                <a:lnTo>
                  <a:pt x="319484" y="51143"/>
                </a:lnTo>
                <a:lnTo>
                  <a:pt x="373818" y="38166"/>
                </a:lnTo>
                <a:lnTo>
                  <a:pt x="431212" y="26916"/>
                </a:lnTo>
                <a:lnTo>
                  <a:pt x="491400" y="17489"/>
                </a:lnTo>
                <a:lnTo>
                  <a:pt x="554115" y="9985"/>
                </a:lnTo>
                <a:lnTo>
                  <a:pt x="619091" y="4503"/>
                </a:lnTo>
                <a:lnTo>
                  <a:pt x="686061" y="1142"/>
                </a:lnTo>
                <a:lnTo>
                  <a:pt x="754760" y="0"/>
                </a:lnTo>
                <a:lnTo>
                  <a:pt x="823459" y="1142"/>
                </a:lnTo>
                <a:lnTo>
                  <a:pt x="890429" y="4503"/>
                </a:lnTo>
                <a:lnTo>
                  <a:pt x="955405" y="9985"/>
                </a:lnTo>
                <a:lnTo>
                  <a:pt x="1018120" y="17489"/>
                </a:lnTo>
                <a:lnTo>
                  <a:pt x="1078308" y="26916"/>
                </a:lnTo>
                <a:lnTo>
                  <a:pt x="1135702" y="38166"/>
                </a:lnTo>
                <a:lnTo>
                  <a:pt x="1190036" y="51143"/>
                </a:lnTo>
                <a:lnTo>
                  <a:pt x="1241043" y="65747"/>
                </a:lnTo>
                <a:lnTo>
                  <a:pt x="1288456" y="81878"/>
                </a:lnTo>
                <a:lnTo>
                  <a:pt x="1332010" y="99440"/>
                </a:lnTo>
                <a:lnTo>
                  <a:pt x="1371438" y="118332"/>
                </a:lnTo>
                <a:lnTo>
                  <a:pt x="1406474" y="138456"/>
                </a:lnTo>
                <a:lnTo>
                  <a:pt x="1462301" y="182006"/>
                </a:lnTo>
                <a:lnTo>
                  <a:pt x="1497360" y="229301"/>
                </a:lnTo>
                <a:lnTo>
                  <a:pt x="1509521" y="279551"/>
                </a:lnTo>
                <a:lnTo>
                  <a:pt x="1506436" y="304996"/>
                </a:lnTo>
                <a:lnTo>
                  <a:pt x="1482560" y="353867"/>
                </a:lnTo>
                <a:lnTo>
                  <a:pt x="1436850" y="399388"/>
                </a:lnTo>
                <a:lnTo>
                  <a:pt x="1371438" y="440770"/>
                </a:lnTo>
                <a:lnTo>
                  <a:pt x="1332010" y="459662"/>
                </a:lnTo>
                <a:lnTo>
                  <a:pt x="1288456" y="477224"/>
                </a:lnTo>
                <a:lnTo>
                  <a:pt x="1241043" y="493355"/>
                </a:lnTo>
                <a:lnTo>
                  <a:pt x="1190036" y="507959"/>
                </a:lnTo>
                <a:lnTo>
                  <a:pt x="1135702" y="520936"/>
                </a:lnTo>
                <a:lnTo>
                  <a:pt x="1078308" y="532186"/>
                </a:lnTo>
                <a:lnTo>
                  <a:pt x="1018120" y="541613"/>
                </a:lnTo>
                <a:lnTo>
                  <a:pt x="955405" y="549117"/>
                </a:lnTo>
                <a:lnTo>
                  <a:pt x="890429" y="554599"/>
                </a:lnTo>
                <a:lnTo>
                  <a:pt x="823459" y="557960"/>
                </a:lnTo>
                <a:lnTo>
                  <a:pt x="754760" y="559103"/>
                </a:lnTo>
                <a:lnTo>
                  <a:pt x="686061" y="557960"/>
                </a:lnTo>
                <a:lnTo>
                  <a:pt x="619091" y="554599"/>
                </a:lnTo>
                <a:lnTo>
                  <a:pt x="554115" y="549117"/>
                </a:lnTo>
                <a:lnTo>
                  <a:pt x="491400" y="541613"/>
                </a:lnTo>
                <a:lnTo>
                  <a:pt x="431212" y="532186"/>
                </a:lnTo>
                <a:lnTo>
                  <a:pt x="373818" y="520936"/>
                </a:lnTo>
                <a:lnTo>
                  <a:pt x="319484" y="507959"/>
                </a:lnTo>
                <a:lnTo>
                  <a:pt x="268477" y="493355"/>
                </a:lnTo>
                <a:lnTo>
                  <a:pt x="221064" y="477224"/>
                </a:lnTo>
                <a:lnTo>
                  <a:pt x="177510" y="459662"/>
                </a:lnTo>
                <a:lnTo>
                  <a:pt x="138082" y="440770"/>
                </a:lnTo>
                <a:lnTo>
                  <a:pt x="103046" y="420646"/>
                </a:lnTo>
                <a:lnTo>
                  <a:pt x="47219" y="377096"/>
                </a:lnTo>
                <a:lnTo>
                  <a:pt x="12160" y="329801"/>
                </a:lnTo>
                <a:lnTo>
                  <a:pt x="0" y="27955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17972" y="1838684"/>
            <a:ext cx="1005840" cy="230504"/>
          </a:xfrm>
          <a:custGeom>
            <a:avLst/>
            <a:gdLst/>
            <a:ahLst/>
            <a:cxnLst/>
            <a:rect l="l" t="t" r="r" b="b"/>
            <a:pathLst>
              <a:path w="1005839" h="230505">
                <a:moveTo>
                  <a:pt x="419453" y="100147"/>
                </a:moveTo>
                <a:lnTo>
                  <a:pt x="196223" y="100147"/>
                </a:lnTo>
                <a:lnTo>
                  <a:pt x="494957" y="229966"/>
                </a:lnTo>
                <a:lnTo>
                  <a:pt x="737896" y="134936"/>
                </a:lnTo>
                <a:lnTo>
                  <a:pt x="499981" y="134936"/>
                </a:lnTo>
                <a:lnTo>
                  <a:pt x="419453" y="100147"/>
                </a:lnTo>
                <a:close/>
              </a:path>
              <a:path w="1005839" h="230505">
                <a:moveTo>
                  <a:pt x="808262" y="0"/>
                </a:moveTo>
                <a:lnTo>
                  <a:pt x="499981" y="134936"/>
                </a:lnTo>
                <a:lnTo>
                  <a:pt x="737896" y="134936"/>
                </a:lnTo>
                <a:lnTo>
                  <a:pt x="820949" y="102448"/>
                </a:lnTo>
                <a:lnTo>
                  <a:pt x="895085" y="102448"/>
                </a:lnTo>
                <a:lnTo>
                  <a:pt x="1005365" y="52439"/>
                </a:lnTo>
                <a:lnTo>
                  <a:pt x="808262" y="0"/>
                </a:lnTo>
                <a:close/>
              </a:path>
              <a:path w="1005839" h="230505">
                <a:moveTo>
                  <a:pt x="196223" y="3708"/>
                </a:moveTo>
                <a:lnTo>
                  <a:pt x="0" y="60241"/>
                </a:lnTo>
                <a:lnTo>
                  <a:pt x="134291" y="118691"/>
                </a:lnTo>
                <a:lnTo>
                  <a:pt x="196223" y="100147"/>
                </a:lnTo>
                <a:lnTo>
                  <a:pt x="419453" y="100147"/>
                </a:lnTo>
                <a:lnTo>
                  <a:pt x="196223" y="3708"/>
                </a:lnTo>
                <a:close/>
              </a:path>
              <a:path w="1005839" h="230505">
                <a:moveTo>
                  <a:pt x="895085" y="102448"/>
                </a:moveTo>
                <a:lnTo>
                  <a:pt x="820949" y="102448"/>
                </a:lnTo>
                <a:lnTo>
                  <a:pt x="859265" y="118691"/>
                </a:lnTo>
                <a:lnTo>
                  <a:pt x="895085" y="10244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75988" y="2035395"/>
            <a:ext cx="375920" cy="198120"/>
          </a:xfrm>
          <a:custGeom>
            <a:avLst/>
            <a:gdLst/>
            <a:ahLst/>
            <a:cxnLst/>
            <a:rect l="l" t="t" r="r" b="b"/>
            <a:pathLst>
              <a:path w="375920" h="198119">
                <a:moveTo>
                  <a:pt x="4522" y="0"/>
                </a:moveTo>
                <a:lnTo>
                  <a:pt x="0" y="98996"/>
                </a:lnTo>
                <a:lnTo>
                  <a:pt x="246473" y="197991"/>
                </a:lnTo>
                <a:lnTo>
                  <a:pt x="375365" y="151947"/>
                </a:lnTo>
                <a:lnTo>
                  <a:pt x="4522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8575" y="2035395"/>
            <a:ext cx="368935" cy="196215"/>
          </a:xfrm>
          <a:custGeom>
            <a:avLst/>
            <a:gdLst/>
            <a:ahLst/>
            <a:cxnLst/>
            <a:rect l="l" t="t" r="r" b="b"/>
            <a:pathLst>
              <a:path w="368935" h="196214">
                <a:moveTo>
                  <a:pt x="366318" y="0"/>
                </a:moveTo>
                <a:lnTo>
                  <a:pt x="0" y="151946"/>
                </a:lnTo>
                <a:lnTo>
                  <a:pt x="124368" y="195689"/>
                </a:lnTo>
                <a:lnTo>
                  <a:pt x="368580" y="103600"/>
                </a:lnTo>
                <a:lnTo>
                  <a:pt x="366318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16529" y="1938703"/>
            <a:ext cx="802005" cy="311150"/>
          </a:xfrm>
          <a:custGeom>
            <a:avLst/>
            <a:gdLst/>
            <a:ahLst/>
            <a:cxnLst/>
            <a:rect l="l" t="t" r="r" b="b"/>
            <a:pathLst>
              <a:path w="802004" h="311150">
                <a:moveTo>
                  <a:pt x="24659" y="12337"/>
                </a:moveTo>
                <a:lnTo>
                  <a:pt x="237150" y="98995"/>
                </a:lnTo>
                <a:lnTo>
                  <a:pt x="237525" y="123312"/>
                </a:lnTo>
                <a:lnTo>
                  <a:pt x="239176" y="173674"/>
                </a:lnTo>
                <a:lnTo>
                  <a:pt x="239551" y="197991"/>
                </a:lnTo>
                <a:lnTo>
                  <a:pt x="0" y="291569"/>
                </a:lnTo>
                <a:lnTo>
                  <a:pt x="55205" y="310800"/>
                </a:lnTo>
                <a:lnTo>
                  <a:pt x="401172" y="163457"/>
                </a:lnTo>
                <a:lnTo>
                  <a:pt x="565331" y="163457"/>
                </a:lnTo>
                <a:lnTo>
                  <a:pt x="565877" y="129598"/>
                </a:lnTo>
                <a:lnTo>
                  <a:pt x="398636" y="129598"/>
                </a:lnTo>
                <a:lnTo>
                  <a:pt x="133550" y="16115"/>
                </a:lnTo>
                <a:lnTo>
                  <a:pt x="34855" y="16115"/>
                </a:lnTo>
                <a:lnTo>
                  <a:pt x="31456" y="14855"/>
                </a:lnTo>
                <a:lnTo>
                  <a:pt x="25038" y="12373"/>
                </a:lnTo>
                <a:lnTo>
                  <a:pt x="24659" y="12337"/>
                </a:lnTo>
                <a:close/>
              </a:path>
              <a:path w="802004" h="311150">
                <a:moveTo>
                  <a:pt x="565331" y="163457"/>
                </a:moveTo>
                <a:lnTo>
                  <a:pt x="401172" y="163457"/>
                </a:lnTo>
                <a:lnTo>
                  <a:pt x="740356" y="308498"/>
                </a:lnTo>
                <a:lnTo>
                  <a:pt x="801409" y="294685"/>
                </a:lnTo>
                <a:lnTo>
                  <a:pt x="564780" y="197711"/>
                </a:lnTo>
                <a:lnTo>
                  <a:pt x="565331" y="163457"/>
                </a:lnTo>
                <a:close/>
              </a:path>
              <a:path w="802004" h="311150">
                <a:moveTo>
                  <a:pt x="722266" y="0"/>
                </a:moveTo>
                <a:lnTo>
                  <a:pt x="398636" y="129598"/>
                </a:lnTo>
                <a:lnTo>
                  <a:pt x="565877" y="129598"/>
                </a:lnTo>
                <a:lnTo>
                  <a:pt x="566380" y="98322"/>
                </a:lnTo>
                <a:lnTo>
                  <a:pt x="769752" y="16115"/>
                </a:lnTo>
                <a:lnTo>
                  <a:pt x="722266" y="0"/>
                </a:lnTo>
                <a:close/>
              </a:path>
              <a:path w="802004" h="311150">
                <a:moveTo>
                  <a:pt x="95907" y="0"/>
                </a:moveTo>
                <a:lnTo>
                  <a:pt x="34855" y="16115"/>
                </a:lnTo>
                <a:lnTo>
                  <a:pt x="133550" y="16115"/>
                </a:lnTo>
                <a:lnTo>
                  <a:pt x="9590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32423" y="4520353"/>
            <a:ext cx="3292475" cy="17291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0"/>
              </a:spcBef>
            </a:pPr>
            <a:r>
              <a:rPr sz="2800" i="1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50" spc="-30" baseline="-18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proc</a:t>
            </a:r>
            <a:r>
              <a:rPr sz="28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8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nodal</a:t>
            </a:r>
            <a:r>
              <a:rPr sz="28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processing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30200" indent="-234315">
              <a:lnSpc>
                <a:spcPct val="100000"/>
              </a:lnSpc>
              <a:spcBef>
                <a:spcPts val="35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302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check bit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errors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0200" indent="-234315">
              <a:lnSpc>
                <a:spcPct val="100000"/>
              </a:lnSpc>
              <a:spcBef>
                <a:spcPts val="31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302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determine output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link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0200" indent="-234315">
              <a:lnSpc>
                <a:spcPct val="100000"/>
              </a:lnSpc>
              <a:spcBef>
                <a:spcPts val="33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302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typically </a:t>
            </a:r>
            <a:r>
              <a:rPr sz="24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microsecs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5881" y="4453297"/>
            <a:ext cx="4144010" cy="198183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510"/>
              </a:spcBef>
            </a:pPr>
            <a:r>
              <a:rPr sz="2800" i="1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50" spc="-30" baseline="-18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queue</a:t>
            </a:r>
            <a:r>
              <a:rPr sz="28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8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queueing</a:t>
            </a:r>
            <a:r>
              <a:rPr sz="2800" spc="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delay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9240" marR="172085" indent="-231775">
              <a:lnSpc>
                <a:spcPts val="2590"/>
              </a:lnSpc>
              <a:spcBef>
                <a:spcPts val="68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time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waiting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link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transmission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9240" marR="30480" indent="-231775">
              <a:lnSpc>
                <a:spcPts val="2620"/>
              </a:lnSpc>
              <a:spcBef>
                <a:spcPts val="58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depends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congestion level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router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1010" y="1783634"/>
            <a:ext cx="741680" cy="355600"/>
          </a:xfrm>
          <a:custGeom>
            <a:avLst/>
            <a:gdLst/>
            <a:ahLst/>
            <a:cxnLst/>
            <a:rect l="l" t="t" r="r" b="b"/>
            <a:pathLst>
              <a:path w="741679" h="355600">
                <a:moveTo>
                  <a:pt x="0" y="0"/>
                </a:moveTo>
                <a:lnTo>
                  <a:pt x="741403" y="3556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4378" y="2002709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5" y="0"/>
                </a:lnTo>
                <a:lnTo>
                  <a:pt x="14764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4378" y="2002709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07011" y="2069384"/>
            <a:ext cx="319103" cy="209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42060" y="1795650"/>
            <a:ext cx="367030" cy="76200"/>
          </a:xfrm>
          <a:custGeom>
            <a:avLst/>
            <a:gdLst/>
            <a:ahLst/>
            <a:cxnLst/>
            <a:rect l="l" t="t" r="r" b="b"/>
            <a:pathLst>
              <a:path w="367029" h="76200">
                <a:moveTo>
                  <a:pt x="290532" y="0"/>
                </a:moveTo>
                <a:lnTo>
                  <a:pt x="290532" y="76200"/>
                </a:lnTo>
                <a:lnTo>
                  <a:pt x="357207" y="42862"/>
                </a:lnTo>
                <a:lnTo>
                  <a:pt x="303232" y="42862"/>
                </a:lnTo>
                <a:lnTo>
                  <a:pt x="303232" y="33337"/>
                </a:lnTo>
                <a:lnTo>
                  <a:pt x="357207" y="33337"/>
                </a:lnTo>
                <a:lnTo>
                  <a:pt x="290532" y="0"/>
                </a:lnTo>
                <a:close/>
              </a:path>
              <a:path w="367029" h="76200">
                <a:moveTo>
                  <a:pt x="290532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290532" y="42862"/>
                </a:lnTo>
                <a:lnTo>
                  <a:pt x="290532" y="33337"/>
                </a:lnTo>
                <a:close/>
              </a:path>
              <a:path w="367029" h="76200">
                <a:moveTo>
                  <a:pt x="357207" y="33337"/>
                </a:moveTo>
                <a:lnTo>
                  <a:pt x="303232" y="33337"/>
                </a:lnTo>
                <a:lnTo>
                  <a:pt x="303232" y="42862"/>
                </a:lnTo>
                <a:lnTo>
                  <a:pt x="357207" y="42862"/>
                </a:lnTo>
                <a:lnTo>
                  <a:pt x="366732" y="38100"/>
                </a:lnTo>
                <a:lnTo>
                  <a:pt x="357207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02301" y="20122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02301" y="20122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449459" y="1596644"/>
            <a:ext cx="1525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propagation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73802" y="1793008"/>
            <a:ext cx="319405" cy="76200"/>
          </a:xfrm>
          <a:custGeom>
            <a:avLst/>
            <a:gdLst/>
            <a:ahLst/>
            <a:cxnLst/>
            <a:rect l="l" t="t" r="r" b="b"/>
            <a:pathLst>
              <a:path w="319404" h="76200">
                <a:moveTo>
                  <a:pt x="76201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1" y="0"/>
                </a:lnTo>
                <a:close/>
              </a:path>
              <a:path w="319404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319404" h="76200">
                <a:moveTo>
                  <a:pt x="319105" y="33337"/>
                </a:moveTo>
                <a:lnTo>
                  <a:pt x="76200" y="33337"/>
                </a:lnTo>
                <a:lnTo>
                  <a:pt x="76200" y="42862"/>
                </a:lnTo>
                <a:lnTo>
                  <a:pt x="319105" y="42862"/>
                </a:lnTo>
                <a:lnTo>
                  <a:pt x="319105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63540" y="2691889"/>
            <a:ext cx="833755" cy="76200"/>
          </a:xfrm>
          <a:custGeom>
            <a:avLst/>
            <a:gdLst/>
            <a:ahLst/>
            <a:cxnLst/>
            <a:rect l="l" t="t" r="r" b="b"/>
            <a:pathLst>
              <a:path w="833754" h="76200">
                <a:moveTo>
                  <a:pt x="757284" y="42863"/>
                </a:moveTo>
                <a:lnTo>
                  <a:pt x="757284" y="76201"/>
                </a:lnTo>
                <a:lnTo>
                  <a:pt x="823959" y="42863"/>
                </a:lnTo>
                <a:lnTo>
                  <a:pt x="757284" y="42863"/>
                </a:lnTo>
                <a:close/>
              </a:path>
              <a:path w="8337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833754" h="76200">
                <a:moveTo>
                  <a:pt x="757284" y="33338"/>
                </a:moveTo>
                <a:lnTo>
                  <a:pt x="757284" y="42863"/>
                </a:lnTo>
                <a:lnTo>
                  <a:pt x="769984" y="42863"/>
                </a:lnTo>
                <a:lnTo>
                  <a:pt x="769984" y="33338"/>
                </a:lnTo>
                <a:lnTo>
                  <a:pt x="757284" y="33338"/>
                </a:lnTo>
                <a:close/>
              </a:path>
              <a:path w="833754" h="76200">
                <a:moveTo>
                  <a:pt x="757284" y="1"/>
                </a:moveTo>
                <a:lnTo>
                  <a:pt x="757284" y="33338"/>
                </a:lnTo>
                <a:lnTo>
                  <a:pt x="769984" y="33338"/>
                </a:lnTo>
                <a:lnTo>
                  <a:pt x="769984" y="42863"/>
                </a:lnTo>
                <a:lnTo>
                  <a:pt x="823962" y="42862"/>
                </a:lnTo>
                <a:lnTo>
                  <a:pt x="833484" y="38101"/>
                </a:lnTo>
                <a:lnTo>
                  <a:pt x="757284" y="1"/>
                </a:lnTo>
                <a:close/>
              </a:path>
              <a:path w="833754" h="76200">
                <a:moveTo>
                  <a:pt x="76200" y="33337"/>
                </a:moveTo>
                <a:lnTo>
                  <a:pt x="76200" y="42862"/>
                </a:lnTo>
                <a:lnTo>
                  <a:pt x="757284" y="42863"/>
                </a:lnTo>
                <a:lnTo>
                  <a:pt x="757284" y="33338"/>
                </a:lnTo>
                <a:lnTo>
                  <a:pt x="76200" y="33337"/>
                </a:lnTo>
                <a:close/>
              </a:path>
              <a:path w="833754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833754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87959" y="2498009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76198" y="1"/>
                </a:moveTo>
                <a:lnTo>
                  <a:pt x="0" y="38101"/>
                </a:lnTo>
                <a:lnTo>
                  <a:pt x="76200" y="76201"/>
                </a:lnTo>
                <a:lnTo>
                  <a:pt x="76199" y="42863"/>
                </a:lnTo>
                <a:lnTo>
                  <a:pt x="63500" y="42863"/>
                </a:lnTo>
                <a:lnTo>
                  <a:pt x="63500" y="33338"/>
                </a:lnTo>
                <a:lnTo>
                  <a:pt x="76199" y="33338"/>
                </a:lnTo>
                <a:lnTo>
                  <a:pt x="76198" y="1"/>
                </a:lnTo>
                <a:close/>
              </a:path>
              <a:path w="386079" h="76200">
                <a:moveTo>
                  <a:pt x="376257" y="33337"/>
                </a:moveTo>
                <a:lnTo>
                  <a:pt x="322282" y="33337"/>
                </a:lnTo>
                <a:lnTo>
                  <a:pt x="322282" y="42862"/>
                </a:lnTo>
                <a:lnTo>
                  <a:pt x="309583" y="42862"/>
                </a:lnTo>
                <a:lnTo>
                  <a:pt x="309584" y="76200"/>
                </a:lnTo>
                <a:lnTo>
                  <a:pt x="385782" y="38100"/>
                </a:lnTo>
                <a:lnTo>
                  <a:pt x="376257" y="33337"/>
                </a:lnTo>
                <a:close/>
              </a:path>
              <a:path w="386079" h="76200">
                <a:moveTo>
                  <a:pt x="76199" y="33338"/>
                </a:moveTo>
                <a:lnTo>
                  <a:pt x="63500" y="33338"/>
                </a:lnTo>
                <a:lnTo>
                  <a:pt x="63500" y="42863"/>
                </a:lnTo>
                <a:lnTo>
                  <a:pt x="76199" y="42863"/>
                </a:lnTo>
                <a:lnTo>
                  <a:pt x="76199" y="33338"/>
                </a:lnTo>
                <a:close/>
              </a:path>
              <a:path w="386079" h="76200">
                <a:moveTo>
                  <a:pt x="76199" y="42863"/>
                </a:moveTo>
                <a:lnTo>
                  <a:pt x="63500" y="42863"/>
                </a:lnTo>
                <a:lnTo>
                  <a:pt x="76199" y="42863"/>
                </a:lnTo>
                <a:close/>
              </a:path>
              <a:path w="386079" h="76200">
                <a:moveTo>
                  <a:pt x="309583" y="33337"/>
                </a:moveTo>
                <a:lnTo>
                  <a:pt x="76199" y="33338"/>
                </a:lnTo>
                <a:lnTo>
                  <a:pt x="76199" y="42863"/>
                </a:lnTo>
                <a:lnTo>
                  <a:pt x="309583" y="42862"/>
                </a:lnTo>
                <a:lnTo>
                  <a:pt x="309583" y="33337"/>
                </a:lnTo>
                <a:close/>
              </a:path>
              <a:path w="386079" h="76200">
                <a:moveTo>
                  <a:pt x="322282" y="33337"/>
                </a:moveTo>
                <a:lnTo>
                  <a:pt x="309583" y="33337"/>
                </a:lnTo>
                <a:lnTo>
                  <a:pt x="309583" y="42862"/>
                </a:lnTo>
                <a:lnTo>
                  <a:pt x="322282" y="42862"/>
                </a:lnTo>
                <a:lnTo>
                  <a:pt x="322282" y="33337"/>
                </a:lnTo>
                <a:close/>
              </a:path>
              <a:path w="386079" h="76200">
                <a:moveTo>
                  <a:pt x="309582" y="0"/>
                </a:moveTo>
                <a:lnTo>
                  <a:pt x="309583" y="33337"/>
                </a:lnTo>
                <a:lnTo>
                  <a:pt x="376257" y="33337"/>
                </a:lnTo>
                <a:lnTo>
                  <a:pt x="309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02147" y="2672588"/>
            <a:ext cx="275717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ts val="2590"/>
              </a:lnSpc>
              <a:spcBef>
                <a:spcPts val="100"/>
              </a:spcBef>
            </a:pPr>
            <a:r>
              <a:rPr sz="24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nodal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590"/>
              </a:lnSpc>
              <a:tabLst>
                <a:tab pos="1584960" algn="l"/>
              </a:tabLst>
            </a:pPr>
            <a:r>
              <a:rPr sz="24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processing	</a:t>
            </a:r>
            <a:r>
              <a:rPr sz="24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queueing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9891" y="2536109"/>
            <a:ext cx="595630" cy="552450"/>
          </a:xfrm>
          <a:custGeom>
            <a:avLst/>
            <a:gdLst/>
            <a:ahLst/>
            <a:cxnLst/>
            <a:rect l="l" t="t" r="r" b="b"/>
            <a:pathLst>
              <a:path w="595629" h="552450">
                <a:moveTo>
                  <a:pt x="595346" y="552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96414" y="3607308"/>
            <a:ext cx="5652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886960" algn="l"/>
              </a:tabLst>
            </a:pPr>
            <a:r>
              <a:rPr sz="4800" i="1" spc="15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spc="10" dirty="0">
                <a:latin typeface="Calibri" panose="020F0502020204030204"/>
                <a:cs typeface="Calibri" panose="020F0502020204030204"/>
              </a:rPr>
              <a:t>nodal 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= 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proc 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 </a:t>
            </a:r>
            <a:r>
              <a:rPr sz="4800" i="1" spc="15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spc="10" dirty="0">
                <a:latin typeface="Calibri" panose="020F0502020204030204"/>
                <a:cs typeface="Calibri" panose="020F0502020204030204"/>
              </a:rPr>
              <a:t>queue</a:t>
            </a:r>
            <a:r>
              <a:rPr sz="210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 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trans</a:t>
            </a:r>
            <a:r>
              <a:rPr sz="2100" spc="270" dirty="0">
                <a:latin typeface="Calibri" panose="020F0502020204030204"/>
                <a:cs typeface="Calibri" panose="020F0502020204030204"/>
              </a:rPr>
              <a:t>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	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prop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19131" y="2323383"/>
            <a:ext cx="735965" cy="550545"/>
          </a:xfrm>
          <a:custGeom>
            <a:avLst/>
            <a:gdLst/>
            <a:ahLst/>
            <a:cxnLst/>
            <a:rect l="l" t="t" r="r" b="b"/>
            <a:pathLst>
              <a:path w="735964" h="550544">
                <a:moveTo>
                  <a:pt x="0" y="549939"/>
                </a:moveTo>
                <a:lnTo>
                  <a:pt x="7353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59202" y="19741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5" y="0"/>
                </a:lnTo>
                <a:lnTo>
                  <a:pt x="14764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59202" y="19741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09987" y="1872534"/>
            <a:ext cx="211148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95555" y="1475740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24297" y="2426715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B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923392" y="1467722"/>
            <a:ext cx="779504" cy="67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55536" y="1532901"/>
            <a:ext cx="379023" cy="311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14199" y="2474691"/>
            <a:ext cx="779505" cy="67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46344" y="2539869"/>
            <a:ext cx="379025" cy="311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916939" y="487840"/>
            <a:ext cx="5845810" cy="1058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-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Packet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delay: </a:t>
            </a:r>
            <a:r>
              <a:rPr sz="43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four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sources</a:t>
            </a:r>
            <a:endParaRPr sz="4300">
              <a:latin typeface="Calibri Light" panose="020F0302020204030204"/>
              <a:cs typeface="Calibri Light" panose="020F0302020204030204"/>
            </a:endParaRPr>
          </a:p>
          <a:p>
            <a:pPr marR="253365" algn="ctr">
              <a:lnSpc>
                <a:spcPct val="100000"/>
              </a:lnSpc>
              <a:spcBef>
                <a:spcPts val="80"/>
              </a:spcBef>
            </a:pPr>
            <a:r>
              <a:rPr sz="2400" b="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transmission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38724" y="1443910"/>
            <a:ext cx="528955" cy="533400"/>
          </a:xfrm>
          <a:custGeom>
            <a:avLst/>
            <a:gdLst/>
            <a:ahLst/>
            <a:cxnLst/>
            <a:rect l="l" t="t" r="r" b="b"/>
            <a:pathLst>
              <a:path w="528954" h="533400">
                <a:moveTo>
                  <a:pt x="0" y="0"/>
                </a:moveTo>
                <a:lnTo>
                  <a:pt x="528667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2440" y="2630266"/>
            <a:ext cx="140335" cy="185420"/>
          </a:xfrm>
          <a:custGeom>
            <a:avLst/>
            <a:gdLst/>
            <a:ahLst/>
            <a:cxnLst/>
            <a:rect l="l" t="t" r="r" b="b"/>
            <a:pathLst>
              <a:path w="140335" h="185419">
                <a:moveTo>
                  <a:pt x="0" y="0"/>
                </a:moveTo>
                <a:lnTo>
                  <a:pt x="139773" y="0"/>
                </a:lnTo>
                <a:lnTo>
                  <a:pt x="139773" y="185197"/>
                </a:lnTo>
                <a:lnTo>
                  <a:pt x="0" y="185197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22440" y="2630266"/>
            <a:ext cx="140335" cy="185420"/>
          </a:xfrm>
          <a:custGeom>
            <a:avLst/>
            <a:gdLst/>
            <a:ahLst/>
            <a:cxnLst/>
            <a:rect l="l" t="t" r="r" b="b"/>
            <a:pathLst>
              <a:path w="140335" h="185419">
                <a:moveTo>
                  <a:pt x="0" y="0"/>
                </a:moveTo>
                <a:lnTo>
                  <a:pt x="139773" y="0"/>
                </a:lnTo>
                <a:lnTo>
                  <a:pt x="139773" y="185197"/>
                </a:lnTo>
                <a:lnTo>
                  <a:pt x="0" y="18519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94944" y="2599884"/>
            <a:ext cx="222506" cy="1657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80581" y="2238559"/>
            <a:ext cx="3388995" cy="0"/>
          </a:xfrm>
          <a:custGeom>
            <a:avLst/>
            <a:gdLst/>
            <a:ahLst/>
            <a:cxnLst/>
            <a:rect l="l" t="t" r="r" b="b"/>
            <a:pathLst>
              <a:path w="3388995">
                <a:moveTo>
                  <a:pt x="0" y="0"/>
                </a:moveTo>
                <a:lnTo>
                  <a:pt x="338899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91100" y="2077211"/>
            <a:ext cx="1511268" cy="564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91052" y="2077211"/>
            <a:ext cx="1511935" cy="565150"/>
          </a:xfrm>
          <a:custGeom>
            <a:avLst/>
            <a:gdLst/>
            <a:ahLst/>
            <a:cxnLst/>
            <a:rect l="l" t="t" r="r" b="b"/>
            <a:pathLst>
              <a:path w="1511934" h="565150">
                <a:moveTo>
                  <a:pt x="1511163" y="1336"/>
                </a:moveTo>
                <a:lnTo>
                  <a:pt x="1511317" y="298160"/>
                </a:lnTo>
                <a:lnTo>
                  <a:pt x="1481762" y="359690"/>
                </a:lnTo>
                <a:lnTo>
                  <a:pt x="1427134" y="412023"/>
                </a:lnTo>
                <a:lnTo>
                  <a:pt x="1391977" y="434905"/>
                </a:lnTo>
                <a:lnTo>
                  <a:pt x="1352422" y="455682"/>
                </a:lnTo>
                <a:lnTo>
                  <a:pt x="1309093" y="474422"/>
                </a:lnTo>
                <a:lnTo>
                  <a:pt x="1262614" y="491189"/>
                </a:lnTo>
                <a:lnTo>
                  <a:pt x="1213607" y="506049"/>
                </a:lnTo>
                <a:lnTo>
                  <a:pt x="1162698" y="519066"/>
                </a:lnTo>
                <a:lnTo>
                  <a:pt x="1110508" y="530307"/>
                </a:lnTo>
                <a:lnTo>
                  <a:pt x="1057663" y="539835"/>
                </a:lnTo>
                <a:lnTo>
                  <a:pt x="1004785" y="547717"/>
                </a:lnTo>
                <a:lnTo>
                  <a:pt x="952498" y="554018"/>
                </a:lnTo>
                <a:lnTo>
                  <a:pt x="901425" y="558803"/>
                </a:lnTo>
                <a:lnTo>
                  <a:pt x="852191" y="562138"/>
                </a:lnTo>
                <a:lnTo>
                  <a:pt x="805418" y="564087"/>
                </a:lnTo>
                <a:lnTo>
                  <a:pt x="761731" y="564716"/>
                </a:lnTo>
                <a:lnTo>
                  <a:pt x="717929" y="564095"/>
                </a:lnTo>
                <a:lnTo>
                  <a:pt x="670834" y="562204"/>
                </a:lnTo>
                <a:lnTo>
                  <a:pt x="621097" y="558967"/>
                </a:lnTo>
                <a:lnTo>
                  <a:pt x="569370" y="554308"/>
                </a:lnTo>
                <a:lnTo>
                  <a:pt x="516306" y="548153"/>
                </a:lnTo>
                <a:lnTo>
                  <a:pt x="462557" y="540426"/>
                </a:lnTo>
                <a:lnTo>
                  <a:pt x="408776" y="531053"/>
                </a:lnTo>
                <a:lnTo>
                  <a:pt x="355614" y="519959"/>
                </a:lnTo>
                <a:lnTo>
                  <a:pt x="303725" y="507068"/>
                </a:lnTo>
                <a:lnTo>
                  <a:pt x="253759" y="492305"/>
                </a:lnTo>
                <a:lnTo>
                  <a:pt x="206370" y="475596"/>
                </a:lnTo>
                <a:lnTo>
                  <a:pt x="162210" y="456865"/>
                </a:lnTo>
                <a:lnTo>
                  <a:pt x="121932" y="436037"/>
                </a:lnTo>
                <a:lnTo>
                  <a:pt x="86187" y="413037"/>
                </a:lnTo>
                <a:lnTo>
                  <a:pt x="55627" y="387791"/>
                </a:lnTo>
                <a:lnTo>
                  <a:pt x="12675" y="330257"/>
                </a:lnTo>
                <a:lnTo>
                  <a:pt x="1587" y="297820"/>
                </a:lnTo>
                <a:lnTo>
                  <a:pt x="1635" y="254561"/>
                </a:lnTo>
                <a:lnTo>
                  <a:pt x="1318" y="203649"/>
                </a:lnTo>
                <a:lnTo>
                  <a:pt x="817" y="148910"/>
                </a:lnTo>
                <a:lnTo>
                  <a:pt x="317" y="94170"/>
                </a:lnTo>
                <a:lnTo>
                  <a:pt x="0" y="43258"/>
                </a:lnTo>
                <a:lnTo>
                  <a:pt x="48" y="0"/>
                </a:lnTo>
                <a:lnTo>
                  <a:pt x="16221" y="29774"/>
                </a:lnTo>
                <a:lnTo>
                  <a:pt x="39157" y="57767"/>
                </a:lnTo>
                <a:lnTo>
                  <a:pt x="68204" y="83976"/>
                </a:lnTo>
                <a:lnTo>
                  <a:pt x="102709" y="108398"/>
                </a:lnTo>
                <a:lnTo>
                  <a:pt x="142023" y="131030"/>
                </a:lnTo>
                <a:lnTo>
                  <a:pt x="185492" y="151870"/>
                </a:lnTo>
                <a:lnTo>
                  <a:pt x="232465" y="170914"/>
                </a:lnTo>
                <a:lnTo>
                  <a:pt x="282290" y="188162"/>
                </a:lnTo>
                <a:lnTo>
                  <a:pt x="334316" y="203609"/>
                </a:lnTo>
                <a:lnTo>
                  <a:pt x="387891" y="217253"/>
                </a:lnTo>
                <a:lnTo>
                  <a:pt x="442363" y="229092"/>
                </a:lnTo>
                <a:lnTo>
                  <a:pt x="497080" y="239122"/>
                </a:lnTo>
                <a:lnTo>
                  <a:pt x="551391" y="247342"/>
                </a:lnTo>
                <a:lnTo>
                  <a:pt x="604644" y="253749"/>
                </a:lnTo>
                <a:lnTo>
                  <a:pt x="656187" y="258340"/>
                </a:lnTo>
                <a:lnTo>
                  <a:pt x="705369" y="261112"/>
                </a:lnTo>
                <a:lnTo>
                  <a:pt x="751537" y="262063"/>
                </a:lnTo>
                <a:lnTo>
                  <a:pt x="795148" y="261495"/>
                </a:lnTo>
                <a:lnTo>
                  <a:pt x="841649" y="259670"/>
                </a:lnTo>
                <a:lnTo>
                  <a:pt x="890466" y="256517"/>
                </a:lnTo>
                <a:lnTo>
                  <a:pt x="941026" y="251964"/>
                </a:lnTo>
                <a:lnTo>
                  <a:pt x="992758" y="245940"/>
                </a:lnTo>
                <a:lnTo>
                  <a:pt x="1045087" y="238374"/>
                </a:lnTo>
                <a:lnTo>
                  <a:pt x="1097442" y="229194"/>
                </a:lnTo>
                <a:lnTo>
                  <a:pt x="1149249" y="218330"/>
                </a:lnTo>
                <a:lnTo>
                  <a:pt x="1199935" y="205709"/>
                </a:lnTo>
                <a:lnTo>
                  <a:pt x="1248928" y="191261"/>
                </a:lnTo>
                <a:lnTo>
                  <a:pt x="1295654" y="174914"/>
                </a:lnTo>
                <a:lnTo>
                  <a:pt x="1339542" y="156597"/>
                </a:lnTo>
                <a:lnTo>
                  <a:pt x="1380017" y="136239"/>
                </a:lnTo>
                <a:lnTo>
                  <a:pt x="1416507" y="113769"/>
                </a:lnTo>
                <a:lnTo>
                  <a:pt x="1448440" y="89115"/>
                </a:lnTo>
                <a:lnTo>
                  <a:pt x="1496340" y="32969"/>
                </a:lnTo>
                <a:lnTo>
                  <a:pt x="1511163" y="133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91886" y="1778257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754760" y="0"/>
                </a:moveTo>
                <a:lnTo>
                  <a:pt x="686062" y="1142"/>
                </a:lnTo>
                <a:lnTo>
                  <a:pt x="619091" y="4503"/>
                </a:lnTo>
                <a:lnTo>
                  <a:pt x="554115" y="9985"/>
                </a:lnTo>
                <a:lnTo>
                  <a:pt x="491400" y="17489"/>
                </a:lnTo>
                <a:lnTo>
                  <a:pt x="431212" y="26916"/>
                </a:lnTo>
                <a:lnTo>
                  <a:pt x="373818" y="38167"/>
                </a:lnTo>
                <a:lnTo>
                  <a:pt x="319484" y="51143"/>
                </a:lnTo>
                <a:lnTo>
                  <a:pt x="268478" y="65747"/>
                </a:lnTo>
                <a:lnTo>
                  <a:pt x="221064" y="81878"/>
                </a:lnTo>
                <a:lnTo>
                  <a:pt x="177510" y="99440"/>
                </a:lnTo>
                <a:lnTo>
                  <a:pt x="138082" y="118332"/>
                </a:lnTo>
                <a:lnTo>
                  <a:pt x="103046" y="138456"/>
                </a:lnTo>
                <a:lnTo>
                  <a:pt x="47219" y="182006"/>
                </a:lnTo>
                <a:lnTo>
                  <a:pt x="12160" y="229301"/>
                </a:lnTo>
                <a:lnTo>
                  <a:pt x="0" y="279551"/>
                </a:lnTo>
                <a:lnTo>
                  <a:pt x="3084" y="304996"/>
                </a:lnTo>
                <a:lnTo>
                  <a:pt x="26960" y="353867"/>
                </a:lnTo>
                <a:lnTo>
                  <a:pt x="72670" y="399388"/>
                </a:lnTo>
                <a:lnTo>
                  <a:pt x="138082" y="440771"/>
                </a:lnTo>
                <a:lnTo>
                  <a:pt x="177510" y="459663"/>
                </a:lnTo>
                <a:lnTo>
                  <a:pt x="221064" y="477224"/>
                </a:lnTo>
                <a:lnTo>
                  <a:pt x="268478" y="493356"/>
                </a:lnTo>
                <a:lnTo>
                  <a:pt x="319484" y="507959"/>
                </a:lnTo>
                <a:lnTo>
                  <a:pt x="373818" y="520936"/>
                </a:lnTo>
                <a:lnTo>
                  <a:pt x="431212" y="532187"/>
                </a:lnTo>
                <a:lnTo>
                  <a:pt x="491400" y="541614"/>
                </a:lnTo>
                <a:lnTo>
                  <a:pt x="554115" y="549117"/>
                </a:lnTo>
                <a:lnTo>
                  <a:pt x="619091" y="554599"/>
                </a:lnTo>
                <a:lnTo>
                  <a:pt x="686062" y="557961"/>
                </a:lnTo>
                <a:lnTo>
                  <a:pt x="754760" y="559103"/>
                </a:lnTo>
                <a:lnTo>
                  <a:pt x="823459" y="557961"/>
                </a:lnTo>
                <a:lnTo>
                  <a:pt x="890430" y="554599"/>
                </a:lnTo>
                <a:lnTo>
                  <a:pt x="955406" y="549117"/>
                </a:lnTo>
                <a:lnTo>
                  <a:pt x="1018121" y="541614"/>
                </a:lnTo>
                <a:lnTo>
                  <a:pt x="1078309" y="532187"/>
                </a:lnTo>
                <a:lnTo>
                  <a:pt x="1135703" y="520936"/>
                </a:lnTo>
                <a:lnTo>
                  <a:pt x="1190037" y="507959"/>
                </a:lnTo>
                <a:lnTo>
                  <a:pt x="1241043" y="493356"/>
                </a:lnTo>
                <a:lnTo>
                  <a:pt x="1288457" y="477224"/>
                </a:lnTo>
                <a:lnTo>
                  <a:pt x="1332011" y="459663"/>
                </a:lnTo>
                <a:lnTo>
                  <a:pt x="1371439" y="440771"/>
                </a:lnTo>
                <a:lnTo>
                  <a:pt x="1406475" y="420646"/>
                </a:lnTo>
                <a:lnTo>
                  <a:pt x="1462302" y="377096"/>
                </a:lnTo>
                <a:lnTo>
                  <a:pt x="1497361" y="329801"/>
                </a:lnTo>
                <a:lnTo>
                  <a:pt x="1509521" y="279551"/>
                </a:lnTo>
                <a:lnTo>
                  <a:pt x="1506437" y="254106"/>
                </a:lnTo>
                <a:lnTo>
                  <a:pt x="1482561" y="205235"/>
                </a:lnTo>
                <a:lnTo>
                  <a:pt x="1436851" y="159714"/>
                </a:lnTo>
                <a:lnTo>
                  <a:pt x="1371439" y="118332"/>
                </a:lnTo>
                <a:lnTo>
                  <a:pt x="1332011" y="99440"/>
                </a:lnTo>
                <a:lnTo>
                  <a:pt x="1288457" y="81878"/>
                </a:lnTo>
                <a:lnTo>
                  <a:pt x="1241043" y="65747"/>
                </a:lnTo>
                <a:lnTo>
                  <a:pt x="1190037" y="51143"/>
                </a:lnTo>
                <a:lnTo>
                  <a:pt x="1135703" y="38167"/>
                </a:lnTo>
                <a:lnTo>
                  <a:pt x="1078309" y="26916"/>
                </a:lnTo>
                <a:lnTo>
                  <a:pt x="1018121" y="17489"/>
                </a:lnTo>
                <a:lnTo>
                  <a:pt x="955406" y="9985"/>
                </a:lnTo>
                <a:lnTo>
                  <a:pt x="890430" y="4503"/>
                </a:lnTo>
                <a:lnTo>
                  <a:pt x="823459" y="1142"/>
                </a:lnTo>
                <a:lnTo>
                  <a:pt x="754760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91886" y="1778257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0" y="279551"/>
                </a:moveTo>
                <a:lnTo>
                  <a:pt x="12160" y="229301"/>
                </a:lnTo>
                <a:lnTo>
                  <a:pt x="47219" y="182006"/>
                </a:lnTo>
                <a:lnTo>
                  <a:pt x="103046" y="138456"/>
                </a:lnTo>
                <a:lnTo>
                  <a:pt x="138082" y="118332"/>
                </a:lnTo>
                <a:lnTo>
                  <a:pt x="177510" y="99440"/>
                </a:lnTo>
                <a:lnTo>
                  <a:pt x="221064" y="81878"/>
                </a:lnTo>
                <a:lnTo>
                  <a:pt x="268477" y="65747"/>
                </a:lnTo>
                <a:lnTo>
                  <a:pt x="319484" y="51143"/>
                </a:lnTo>
                <a:lnTo>
                  <a:pt x="373818" y="38166"/>
                </a:lnTo>
                <a:lnTo>
                  <a:pt x="431212" y="26916"/>
                </a:lnTo>
                <a:lnTo>
                  <a:pt x="491400" y="17489"/>
                </a:lnTo>
                <a:lnTo>
                  <a:pt x="554115" y="9985"/>
                </a:lnTo>
                <a:lnTo>
                  <a:pt x="619091" y="4503"/>
                </a:lnTo>
                <a:lnTo>
                  <a:pt x="686061" y="1142"/>
                </a:lnTo>
                <a:lnTo>
                  <a:pt x="754760" y="0"/>
                </a:lnTo>
                <a:lnTo>
                  <a:pt x="823459" y="1142"/>
                </a:lnTo>
                <a:lnTo>
                  <a:pt x="890429" y="4503"/>
                </a:lnTo>
                <a:lnTo>
                  <a:pt x="955405" y="9985"/>
                </a:lnTo>
                <a:lnTo>
                  <a:pt x="1018120" y="17489"/>
                </a:lnTo>
                <a:lnTo>
                  <a:pt x="1078308" y="26916"/>
                </a:lnTo>
                <a:lnTo>
                  <a:pt x="1135702" y="38166"/>
                </a:lnTo>
                <a:lnTo>
                  <a:pt x="1190036" y="51143"/>
                </a:lnTo>
                <a:lnTo>
                  <a:pt x="1241043" y="65747"/>
                </a:lnTo>
                <a:lnTo>
                  <a:pt x="1288456" y="81878"/>
                </a:lnTo>
                <a:lnTo>
                  <a:pt x="1332010" y="99440"/>
                </a:lnTo>
                <a:lnTo>
                  <a:pt x="1371438" y="118332"/>
                </a:lnTo>
                <a:lnTo>
                  <a:pt x="1406474" y="138456"/>
                </a:lnTo>
                <a:lnTo>
                  <a:pt x="1462301" y="182006"/>
                </a:lnTo>
                <a:lnTo>
                  <a:pt x="1497360" y="229301"/>
                </a:lnTo>
                <a:lnTo>
                  <a:pt x="1509521" y="279551"/>
                </a:lnTo>
                <a:lnTo>
                  <a:pt x="1506436" y="304996"/>
                </a:lnTo>
                <a:lnTo>
                  <a:pt x="1482560" y="353867"/>
                </a:lnTo>
                <a:lnTo>
                  <a:pt x="1436850" y="399388"/>
                </a:lnTo>
                <a:lnTo>
                  <a:pt x="1371438" y="440770"/>
                </a:lnTo>
                <a:lnTo>
                  <a:pt x="1332010" y="459662"/>
                </a:lnTo>
                <a:lnTo>
                  <a:pt x="1288456" y="477224"/>
                </a:lnTo>
                <a:lnTo>
                  <a:pt x="1241043" y="493355"/>
                </a:lnTo>
                <a:lnTo>
                  <a:pt x="1190036" y="507959"/>
                </a:lnTo>
                <a:lnTo>
                  <a:pt x="1135702" y="520936"/>
                </a:lnTo>
                <a:lnTo>
                  <a:pt x="1078308" y="532186"/>
                </a:lnTo>
                <a:lnTo>
                  <a:pt x="1018120" y="541613"/>
                </a:lnTo>
                <a:lnTo>
                  <a:pt x="955405" y="549117"/>
                </a:lnTo>
                <a:lnTo>
                  <a:pt x="890429" y="554599"/>
                </a:lnTo>
                <a:lnTo>
                  <a:pt x="823459" y="557960"/>
                </a:lnTo>
                <a:lnTo>
                  <a:pt x="754760" y="559103"/>
                </a:lnTo>
                <a:lnTo>
                  <a:pt x="686061" y="557960"/>
                </a:lnTo>
                <a:lnTo>
                  <a:pt x="619091" y="554599"/>
                </a:lnTo>
                <a:lnTo>
                  <a:pt x="554115" y="549117"/>
                </a:lnTo>
                <a:lnTo>
                  <a:pt x="491400" y="541613"/>
                </a:lnTo>
                <a:lnTo>
                  <a:pt x="431212" y="532186"/>
                </a:lnTo>
                <a:lnTo>
                  <a:pt x="373818" y="520936"/>
                </a:lnTo>
                <a:lnTo>
                  <a:pt x="319484" y="507959"/>
                </a:lnTo>
                <a:lnTo>
                  <a:pt x="268477" y="493355"/>
                </a:lnTo>
                <a:lnTo>
                  <a:pt x="221064" y="477224"/>
                </a:lnTo>
                <a:lnTo>
                  <a:pt x="177510" y="459662"/>
                </a:lnTo>
                <a:lnTo>
                  <a:pt x="138082" y="440770"/>
                </a:lnTo>
                <a:lnTo>
                  <a:pt x="103046" y="420646"/>
                </a:lnTo>
                <a:lnTo>
                  <a:pt x="47219" y="377096"/>
                </a:lnTo>
                <a:lnTo>
                  <a:pt x="12160" y="329801"/>
                </a:lnTo>
                <a:lnTo>
                  <a:pt x="0" y="27955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244558" y="1849319"/>
            <a:ext cx="1005840" cy="230504"/>
          </a:xfrm>
          <a:custGeom>
            <a:avLst/>
            <a:gdLst/>
            <a:ahLst/>
            <a:cxnLst/>
            <a:rect l="l" t="t" r="r" b="b"/>
            <a:pathLst>
              <a:path w="1005840" h="230505">
                <a:moveTo>
                  <a:pt x="419451" y="100145"/>
                </a:moveTo>
                <a:lnTo>
                  <a:pt x="196223" y="100145"/>
                </a:lnTo>
                <a:lnTo>
                  <a:pt x="494957" y="229966"/>
                </a:lnTo>
                <a:lnTo>
                  <a:pt x="737897" y="134936"/>
                </a:lnTo>
                <a:lnTo>
                  <a:pt x="499982" y="134936"/>
                </a:lnTo>
                <a:lnTo>
                  <a:pt x="419451" y="100145"/>
                </a:lnTo>
                <a:close/>
              </a:path>
              <a:path w="1005840" h="230505">
                <a:moveTo>
                  <a:pt x="808262" y="0"/>
                </a:moveTo>
                <a:lnTo>
                  <a:pt x="499982" y="134936"/>
                </a:lnTo>
                <a:lnTo>
                  <a:pt x="737897" y="134936"/>
                </a:lnTo>
                <a:lnTo>
                  <a:pt x="820950" y="102448"/>
                </a:lnTo>
                <a:lnTo>
                  <a:pt x="895086" y="102448"/>
                </a:lnTo>
                <a:lnTo>
                  <a:pt x="1005366" y="52439"/>
                </a:lnTo>
                <a:lnTo>
                  <a:pt x="808262" y="0"/>
                </a:lnTo>
                <a:close/>
              </a:path>
              <a:path w="1005840" h="230505">
                <a:moveTo>
                  <a:pt x="196223" y="3708"/>
                </a:moveTo>
                <a:lnTo>
                  <a:pt x="0" y="60241"/>
                </a:lnTo>
                <a:lnTo>
                  <a:pt x="134292" y="118691"/>
                </a:lnTo>
                <a:lnTo>
                  <a:pt x="196223" y="100145"/>
                </a:lnTo>
                <a:lnTo>
                  <a:pt x="419451" y="100145"/>
                </a:lnTo>
                <a:lnTo>
                  <a:pt x="196223" y="3708"/>
                </a:lnTo>
                <a:close/>
              </a:path>
              <a:path w="1005840" h="230505">
                <a:moveTo>
                  <a:pt x="895086" y="102448"/>
                </a:moveTo>
                <a:lnTo>
                  <a:pt x="820950" y="102448"/>
                </a:lnTo>
                <a:lnTo>
                  <a:pt x="859266" y="118691"/>
                </a:lnTo>
                <a:lnTo>
                  <a:pt x="895086" y="10244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02575" y="2046030"/>
            <a:ext cx="375920" cy="198120"/>
          </a:xfrm>
          <a:custGeom>
            <a:avLst/>
            <a:gdLst/>
            <a:ahLst/>
            <a:cxnLst/>
            <a:rect l="l" t="t" r="r" b="b"/>
            <a:pathLst>
              <a:path w="375920" h="198119">
                <a:moveTo>
                  <a:pt x="4522" y="0"/>
                </a:moveTo>
                <a:lnTo>
                  <a:pt x="0" y="98996"/>
                </a:lnTo>
                <a:lnTo>
                  <a:pt x="246473" y="197991"/>
                </a:lnTo>
                <a:lnTo>
                  <a:pt x="375365" y="151947"/>
                </a:lnTo>
                <a:lnTo>
                  <a:pt x="4522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15162" y="2046030"/>
            <a:ext cx="368935" cy="196215"/>
          </a:xfrm>
          <a:custGeom>
            <a:avLst/>
            <a:gdLst/>
            <a:ahLst/>
            <a:cxnLst/>
            <a:rect l="l" t="t" r="r" b="b"/>
            <a:pathLst>
              <a:path w="368934" h="196214">
                <a:moveTo>
                  <a:pt x="366318" y="0"/>
                </a:moveTo>
                <a:lnTo>
                  <a:pt x="0" y="151946"/>
                </a:lnTo>
                <a:lnTo>
                  <a:pt x="124367" y="195689"/>
                </a:lnTo>
                <a:lnTo>
                  <a:pt x="368580" y="103600"/>
                </a:lnTo>
                <a:lnTo>
                  <a:pt x="366318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43114" y="1949338"/>
            <a:ext cx="802005" cy="311150"/>
          </a:xfrm>
          <a:custGeom>
            <a:avLst/>
            <a:gdLst/>
            <a:ahLst/>
            <a:cxnLst/>
            <a:rect l="l" t="t" r="r" b="b"/>
            <a:pathLst>
              <a:path w="802004" h="311150">
                <a:moveTo>
                  <a:pt x="24659" y="12337"/>
                </a:moveTo>
                <a:lnTo>
                  <a:pt x="237152" y="98995"/>
                </a:lnTo>
                <a:lnTo>
                  <a:pt x="237527" y="123312"/>
                </a:lnTo>
                <a:lnTo>
                  <a:pt x="239176" y="173674"/>
                </a:lnTo>
                <a:lnTo>
                  <a:pt x="239551" y="197991"/>
                </a:lnTo>
                <a:lnTo>
                  <a:pt x="0" y="291569"/>
                </a:lnTo>
                <a:lnTo>
                  <a:pt x="55206" y="310800"/>
                </a:lnTo>
                <a:lnTo>
                  <a:pt x="401173" y="163457"/>
                </a:lnTo>
                <a:lnTo>
                  <a:pt x="565333" y="163457"/>
                </a:lnTo>
                <a:lnTo>
                  <a:pt x="565878" y="129598"/>
                </a:lnTo>
                <a:lnTo>
                  <a:pt x="398636" y="129598"/>
                </a:lnTo>
                <a:lnTo>
                  <a:pt x="133552" y="16115"/>
                </a:lnTo>
                <a:lnTo>
                  <a:pt x="34856" y="16115"/>
                </a:lnTo>
                <a:lnTo>
                  <a:pt x="31457" y="14855"/>
                </a:lnTo>
                <a:lnTo>
                  <a:pt x="25039" y="12373"/>
                </a:lnTo>
                <a:lnTo>
                  <a:pt x="24659" y="12337"/>
                </a:lnTo>
                <a:close/>
              </a:path>
              <a:path w="802004" h="311150">
                <a:moveTo>
                  <a:pt x="565333" y="163457"/>
                </a:moveTo>
                <a:lnTo>
                  <a:pt x="401173" y="163457"/>
                </a:lnTo>
                <a:lnTo>
                  <a:pt x="740357" y="308498"/>
                </a:lnTo>
                <a:lnTo>
                  <a:pt x="801410" y="294685"/>
                </a:lnTo>
                <a:lnTo>
                  <a:pt x="564781" y="197711"/>
                </a:lnTo>
                <a:lnTo>
                  <a:pt x="565333" y="163457"/>
                </a:lnTo>
                <a:close/>
              </a:path>
              <a:path w="802004" h="311150">
                <a:moveTo>
                  <a:pt x="722268" y="0"/>
                </a:moveTo>
                <a:lnTo>
                  <a:pt x="398636" y="129598"/>
                </a:lnTo>
                <a:lnTo>
                  <a:pt x="565878" y="129598"/>
                </a:lnTo>
                <a:lnTo>
                  <a:pt x="566381" y="98322"/>
                </a:lnTo>
                <a:lnTo>
                  <a:pt x="769753" y="16115"/>
                </a:lnTo>
                <a:lnTo>
                  <a:pt x="722268" y="0"/>
                </a:lnTo>
                <a:close/>
              </a:path>
              <a:path w="802004" h="311150">
                <a:moveTo>
                  <a:pt x="95909" y="0"/>
                </a:moveTo>
                <a:lnTo>
                  <a:pt x="34856" y="16115"/>
                </a:lnTo>
                <a:lnTo>
                  <a:pt x="133552" y="16115"/>
                </a:lnTo>
                <a:lnTo>
                  <a:pt x="95909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4513" y="2066576"/>
            <a:ext cx="1511268" cy="5647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64465" y="2066576"/>
            <a:ext cx="1511935" cy="565150"/>
          </a:xfrm>
          <a:custGeom>
            <a:avLst/>
            <a:gdLst/>
            <a:ahLst/>
            <a:cxnLst/>
            <a:rect l="l" t="t" r="r" b="b"/>
            <a:pathLst>
              <a:path w="1511935" h="565150">
                <a:moveTo>
                  <a:pt x="1511163" y="1336"/>
                </a:moveTo>
                <a:lnTo>
                  <a:pt x="1511317" y="298160"/>
                </a:lnTo>
                <a:lnTo>
                  <a:pt x="1481762" y="359690"/>
                </a:lnTo>
                <a:lnTo>
                  <a:pt x="1427134" y="412023"/>
                </a:lnTo>
                <a:lnTo>
                  <a:pt x="1391977" y="434905"/>
                </a:lnTo>
                <a:lnTo>
                  <a:pt x="1352422" y="455682"/>
                </a:lnTo>
                <a:lnTo>
                  <a:pt x="1309093" y="474422"/>
                </a:lnTo>
                <a:lnTo>
                  <a:pt x="1262614" y="491189"/>
                </a:lnTo>
                <a:lnTo>
                  <a:pt x="1213607" y="506049"/>
                </a:lnTo>
                <a:lnTo>
                  <a:pt x="1162698" y="519066"/>
                </a:lnTo>
                <a:lnTo>
                  <a:pt x="1110508" y="530307"/>
                </a:lnTo>
                <a:lnTo>
                  <a:pt x="1057663" y="539835"/>
                </a:lnTo>
                <a:lnTo>
                  <a:pt x="1004785" y="547717"/>
                </a:lnTo>
                <a:lnTo>
                  <a:pt x="952498" y="554018"/>
                </a:lnTo>
                <a:lnTo>
                  <a:pt x="901425" y="558803"/>
                </a:lnTo>
                <a:lnTo>
                  <a:pt x="852191" y="562138"/>
                </a:lnTo>
                <a:lnTo>
                  <a:pt x="805418" y="564087"/>
                </a:lnTo>
                <a:lnTo>
                  <a:pt x="761731" y="564716"/>
                </a:lnTo>
                <a:lnTo>
                  <a:pt x="717929" y="564095"/>
                </a:lnTo>
                <a:lnTo>
                  <a:pt x="670834" y="562204"/>
                </a:lnTo>
                <a:lnTo>
                  <a:pt x="621097" y="558967"/>
                </a:lnTo>
                <a:lnTo>
                  <a:pt x="569370" y="554308"/>
                </a:lnTo>
                <a:lnTo>
                  <a:pt x="516306" y="548153"/>
                </a:lnTo>
                <a:lnTo>
                  <a:pt x="462557" y="540426"/>
                </a:lnTo>
                <a:lnTo>
                  <a:pt x="408776" y="531053"/>
                </a:lnTo>
                <a:lnTo>
                  <a:pt x="355614" y="519959"/>
                </a:lnTo>
                <a:lnTo>
                  <a:pt x="303725" y="507068"/>
                </a:lnTo>
                <a:lnTo>
                  <a:pt x="253759" y="492305"/>
                </a:lnTo>
                <a:lnTo>
                  <a:pt x="206370" y="475596"/>
                </a:lnTo>
                <a:lnTo>
                  <a:pt x="162210" y="456865"/>
                </a:lnTo>
                <a:lnTo>
                  <a:pt x="121932" y="436037"/>
                </a:lnTo>
                <a:lnTo>
                  <a:pt x="86187" y="413037"/>
                </a:lnTo>
                <a:lnTo>
                  <a:pt x="55627" y="387791"/>
                </a:lnTo>
                <a:lnTo>
                  <a:pt x="12675" y="330257"/>
                </a:lnTo>
                <a:lnTo>
                  <a:pt x="1587" y="297820"/>
                </a:lnTo>
                <a:lnTo>
                  <a:pt x="1635" y="254561"/>
                </a:lnTo>
                <a:lnTo>
                  <a:pt x="1318" y="203649"/>
                </a:lnTo>
                <a:lnTo>
                  <a:pt x="817" y="148910"/>
                </a:lnTo>
                <a:lnTo>
                  <a:pt x="317" y="94170"/>
                </a:lnTo>
                <a:lnTo>
                  <a:pt x="0" y="43258"/>
                </a:lnTo>
                <a:lnTo>
                  <a:pt x="48" y="0"/>
                </a:lnTo>
                <a:lnTo>
                  <a:pt x="16221" y="29774"/>
                </a:lnTo>
                <a:lnTo>
                  <a:pt x="39157" y="57767"/>
                </a:lnTo>
                <a:lnTo>
                  <a:pt x="68204" y="83976"/>
                </a:lnTo>
                <a:lnTo>
                  <a:pt x="102709" y="108398"/>
                </a:lnTo>
                <a:lnTo>
                  <a:pt x="142023" y="131030"/>
                </a:lnTo>
                <a:lnTo>
                  <a:pt x="185492" y="151870"/>
                </a:lnTo>
                <a:lnTo>
                  <a:pt x="232465" y="170914"/>
                </a:lnTo>
                <a:lnTo>
                  <a:pt x="282290" y="188162"/>
                </a:lnTo>
                <a:lnTo>
                  <a:pt x="334316" y="203609"/>
                </a:lnTo>
                <a:lnTo>
                  <a:pt x="387891" y="217253"/>
                </a:lnTo>
                <a:lnTo>
                  <a:pt x="442363" y="229092"/>
                </a:lnTo>
                <a:lnTo>
                  <a:pt x="497080" y="239122"/>
                </a:lnTo>
                <a:lnTo>
                  <a:pt x="551391" y="247342"/>
                </a:lnTo>
                <a:lnTo>
                  <a:pt x="604644" y="253749"/>
                </a:lnTo>
                <a:lnTo>
                  <a:pt x="656187" y="258340"/>
                </a:lnTo>
                <a:lnTo>
                  <a:pt x="705369" y="261112"/>
                </a:lnTo>
                <a:lnTo>
                  <a:pt x="751537" y="262063"/>
                </a:lnTo>
                <a:lnTo>
                  <a:pt x="795148" y="261495"/>
                </a:lnTo>
                <a:lnTo>
                  <a:pt x="841649" y="259670"/>
                </a:lnTo>
                <a:lnTo>
                  <a:pt x="890466" y="256517"/>
                </a:lnTo>
                <a:lnTo>
                  <a:pt x="941026" y="251964"/>
                </a:lnTo>
                <a:lnTo>
                  <a:pt x="992758" y="245940"/>
                </a:lnTo>
                <a:lnTo>
                  <a:pt x="1045087" y="238374"/>
                </a:lnTo>
                <a:lnTo>
                  <a:pt x="1097442" y="229194"/>
                </a:lnTo>
                <a:lnTo>
                  <a:pt x="1149249" y="218330"/>
                </a:lnTo>
                <a:lnTo>
                  <a:pt x="1199935" y="205709"/>
                </a:lnTo>
                <a:lnTo>
                  <a:pt x="1248928" y="191261"/>
                </a:lnTo>
                <a:lnTo>
                  <a:pt x="1295654" y="174914"/>
                </a:lnTo>
                <a:lnTo>
                  <a:pt x="1339542" y="156597"/>
                </a:lnTo>
                <a:lnTo>
                  <a:pt x="1380017" y="136239"/>
                </a:lnTo>
                <a:lnTo>
                  <a:pt x="1416507" y="113769"/>
                </a:lnTo>
                <a:lnTo>
                  <a:pt x="1448440" y="89115"/>
                </a:lnTo>
                <a:lnTo>
                  <a:pt x="1496340" y="32969"/>
                </a:lnTo>
                <a:lnTo>
                  <a:pt x="1511163" y="133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65300" y="1767622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754759" y="0"/>
                </a:moveTo>
                <a:lnTo>
                  <a:pt x="686061" y="1142"/>
                </a:lnTo>
                <a:lnTo>
                  <a:pt x="619090" y="4503"/>
                </a:lnTo>
                <a:lnTo>
                  <a:pt x="554114" y="9985"/>
                </a:lnTo>
                <a:lnTo>
                  <a:pt x="491399" y="17489"/>
                </a:lnTo>
                <a:lnTo>
                  <a:pt x="431212" y="26916"/>
                </a:lnTo>
                <a:lnTo>
                  <a:pt x="373818" y="38167"/>
                </a:lnTo>
                <a:lnTo>
                  <a:pt x="319484" y="51143"/>
                </a:lnTo>
                <a:lnTo>
                  <a:pt x="268477" y="65747"/>
                </a:lnTo>
                <a:lnTo>
                  <a:pt x="221064" y="81878"/>
                </a:lnTo>
                <a:lnTo>
                  <a:pt x="177510" y="99440"/>
                </a:lnTo>
                <a:lnTo>
                  <a:pt x="138082" y="118332"/>
                </a:lnTo>
                <a:lnTo>
                  <a:pt x="103046" y="138456"/>
                </a:lnTo>
                <a:lnTo>
                  <a:pt x="47219" y="182006"/>
                </a:lnTo>
                <a:lnTo>
                  <a:pt x="12160" y="229301"/>
                </a:lnTo>
                <a:lnTo>
                  <a:pt x="0" y="279551"/>
                </a:lnTo>
                <a:lnTo>
                  <a:pt x="3084" y="304996"/>
                </a:lnTo>
                <a:lnTo>
                  <a:pt x="26960" y="353867"/>
                </a:lnTo>
                <a:lnTo>
                  <a:pt x="72670" y="399388"/>
                </a:lnTo>
                <a:lnTo>
                  <a:pt x="138082" y="440771"/>
                </a:lnTo>
                <a:lnTo>
                  <a:pt x="177510" y="459663"/>
                </a:lnTo>
                <a:lnTo>
                  <a:pt x="221064" y="477224"/>
                </a:lnTo>
                <a:lnTo>
                  <a:pt x="268477" y="493356"/>
                </a:lnTo>
                <a:lnTo>
                  <a:pt x="319484" y="507959"/>
                </a:lnTo>
                <a:lnTo>
                  <a:pt x="373818" y="520936"/>
                </a:lnTo>
                <a:lnTo>
                  <a:pt x="431212" y="532187"/>
                </a:lnTo>
                <a:lnTo>
                  <a:pt x="491399" y="541614"/>
                </a:lnTo>
                <a:lnTo>
                  <a:pt x="554114" y="549117"/>
                </a:lnTo>
                <a:lnTo>
                  <a:pt x="619090" y="554599"/>
                </a:lnTo>
                <a:lnTo>
                  <a:pt x="686061" y="557961"/>
                </a:lnTo>
                <a:lnTo>
                  <a:pt x="754759" y="559103"/>
                </a:lnTo>
                <a:lnTo>
                  <a:pt x="823458" y="557961"/>
                </a:lnTo>
                <a:lnTo>
                  <a:pt x="890429" y="554599"/>
                </a:lnTo>
                <a:lnTo>
                  <a:pt x="955405" y="549117"/>
                </a:lnTo>
                <a:lnTo>
                  <a:pt x="1018120" y="541614"/>
                </a:lnTo>
                <a:lnTo>
                  <a:pt x="1078308" y="532187"/>
                </a:lnTo>
                <a:lnTo>
                  <a:pt x="1135702" y="520936"/>
                </a:lnTo>
                <a:lnTo>
                  <a:pt x="1190035" y="507959"/>
                </a:lnTo>
                <a:lnTo>
                  <a:pt x="1241042" y="493356"/>
                </a:lnTo>
                <a:lnTo>
                  <a:pt x="1288456" y="477224"/>
                </a:lnTo>
                <a:lnTo>
                  <a:pt x="1332010" y="459663"/>
                </a:lnTo>
                <a:lnTo>
                  <a:pt x="1371438" y="440771"/>
                </a:lnTo>
                <a:lnTo>
                  <a:pt x="1406473" y="420646"/>
                </a:lnTo>
                <a:lnTo>
                  <a:pt x="1462301" y="377096"/>
                </a:lnTo>
                <a:lnTo>
                  <a:pt x="1497360" y="329801"/>
                </a:lnTo>
                <a:lnTo>
                  <a:pt x="1509520" y="279551"/>
                </a:lnTo>
                <a:lnTo>
                  <a:pt x="1506436" y="254106"/>
                </a:lnTo>
                <a:lnTo>
                  <a:pt x="1482559" y="205235"/>
                </a:lnTo>
                <a:lnTo>
                  <a:pt x="1436850" y="159714"/>
                </a:lnTo>
                <a:lnTo>
                  <a:pt x="1371438" y="118332"/>
                </a:lnTo>
                <a:lnTo>
                  <a:pt x="1332010" y="99440"/>
                </a:lnTo>
                <a:lnTo>
                  <a:pt x="1288456" y="81878"/>
                </a:lnTo>
                <a:lnTo>
                  <a:pt x="1241042" y="65747"/>
                </a:lnTo>
                <a:lnTo>
                  <a:pt x="1190035" y="51143"/>
                </a:lnTo>
                <a:lnTo>
                  <a:pt x="1135702" y="38167"/>
                </a:lnTo>
                <a:lnTo>
                  <a:pt x="1078308" y="26916"/>
                </a:lnTo>
                <a:lnTo>
                  <a:pt x="1018120" y="17489"/>
                </a:lnTo>
                <a:lnTo>
                  <a:pt x="955405" y="9985"/>
                </a:lnTo>
                <a:lnTo>
                  <a:pt x="890429" y="4503"/>
                </a:lnTo>
                <a:lnTo>
                  <a:pt x="823458" y="1142"/>
                </a:lnTo>
                <a:lnTo>
                  <a:pt x="75475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65300" y="1767622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0" y="279551"/>
                </a:moveTo>
                <a:lnTo>
                  <a:pt x="12160" y="229301"/>
                </a:lnTo>
                <a:lnTo>
                  <a:pt x="47219" y="182006"/>
                </a:lnTo>
                <a:lnTo>
                  <a:pt x="103046" y="138456"/>
                </a:lnTo>
                <a:lnTo>
                  <a:pt x="138082" y="118332"/>
                </a:lnTo>
                <a:lnTo>
                  <a:pt x="177510" y="99440"/>
                </a:lnTo>
                <a:lnTo>
                  <a:pt x="221064" y="81878"/>
                </a:lnTo>
                <a:lnTo>
                  <a:pt x="268477" y="65747"/>
                </a:lnTo>
                <a:lnTo>
                  <a:pt x="319484" y="51143"/>
                </a:lnTo>
                <a:lnTo>
                  <a:pt x="373818" y="38166"/>
                </a:lnTo>
                <a:lnTo>
                  <a:pt x="431212" y="26916"/>
                </a:lnTo>
                <a:lnTo>
                  <a:pt x="491400" y="17489"/>
                </a:lnTo>
                <a:lnTo>
                  <a:pt x="554115" y="9985"/>
                </a:lnTo>
                <a:lnTo>
                  <a:pt x="619091" y="4503"/>
                </a:lnTo>
                <a:lnTo>
                  <a:pt x="686061" y="1142"/>
                </a:lnTo>
                <a:lnTo>
                  <a:pt x="754760" y="0"/>
                </a:lnTo>
                <a:lnTo>
                  <a:pt x="823459" y="1142"/>
                </a:lnTo>
                <a:lnTo>
                  <a:pt x="890429" y="4503"/>
                </a:lnTo>
                <a:lnTo>
                  <a:pt x="955405" y="9985"/>
                </a:lnTo>
                <a:lnTo>
                  <a:pt x="1018120" y="17489"/>
                </a:lnTo>
                <a:lnTo>
                  <a:pt x="1078308" y="26916"/>
                </a:lnTo>
                <a:lnTo>
                  <a:pt x="1135702" y="38166"/>
                </a:lnTo>
                <a:lnTo>
                  <a:pt x="1190036" y="51143"/>
                </a:lnTo>
                <a:lnTo>
                  <a:pt x="1241043" y="65747"/>
                </a:lnTo>
                <a:lnTo>
                  <a:pt x="1288456" y="81878"/>
                </a:lnTo>
                <a:lnTo>
                  <a:pt x="1332010" y="99440"/>
                </a:lnTo>
                <a:lnTo>
                  <a:pt x="1371438" y="118332"/>
                </a:lnTo>
                <a:lnTo>
                  <a:pt x="1406474" y="138456"/>
                </a:lnTo>
                <a:lnTo>
                  <a:pt x="1462301" y="182006"/>
                </a:lnTo>
                <a:lnTo>
                  <a:pt x="1497360" y="229301"/>
                </a:lnTo>
                <a:lnTo>
                  <a:pt x="1509521" y="279551"/>
                </a:lnTo>
                <a:lnTo>
                  <a:pt x="1506436" y="304996"/>
                </a:lnTo>
                <a:lnTo>
                  <a:pt x="1482560" y="353867"/>
                </a:lnTo>
                <a:lnTo>
                  <a:pt x="1436850" y="399388"/>
                </a:lnTo>
                <a:lnTo>
                  <a:pt x="1371438" y="440770"/>
                </a:lnTo>
                <a:lnTo>
                  <a:pt x="1332010" y="459662"/>
                </a:lnTo>
                <a:lnTo>
                  <a:pt x="1288456" y="477224"/>
                </a:lnTo>
                <a:lnTo>
                  <a:pt x="1241043" y="493355"/>
                </a:lnTo>
                <a:lnTo>
                  <a:pt x="1190036" y="507959"/>
                </a:lnTo>
                <a:lnTo>
                  <a:pt x="1135702" y="520936"/>
                </a:lnTo>
                <a:lnTo>
                  <a:pt x="1078308" y="532186"/>
                </a:lnTo>
                <a:lnTo>
                  <a:pt x="1018120" y="541613"/>
                </a:lnTo>
                <a:lnTo>
                  <a:pt x="955405" y="549117"/>
                </a:lnTo>
                <a:lnTo>
                  <a:pt x="890429" y="554599"/>
                </a:lnTo>
                <a:lnTo>
                  <a:pt x="823459" y="557960"/>
                </a:lnTo>
                <a:lnTo>
                  <a:pt x="754760" y="559103"/>
                </a:lnTo>
                <a:lnTo>
                  <a:pt x="686061" y="557960"/>
                </a:lnTo>
                <a:lnTo>
                  <a:pt x="619091" y="554599"/>
                </a:lnTo>
                <a:lnTo>
                  <a:pt x="554115" y="549117"/>
                </a:lnTo>
                <a:lnTo>
                  <a:pt x="491400" y="541613"/>
                </a:lnTo>
                <a:lnTo>
                  <a:pt x="431212" y="532186"/>
                </a:lnTo>
                <a:lnTo>
                  <a:pt x="373818" y="520936"/>
                </a:lnTo>
                <a:lnTo>
                  <a:pt x="319484" y="507959"/>
                </a:lnTo>
                <a:lnTo>
                  <a:pt x="268477" y="493355"/>
                </a:lnTo>
                <a:lnTo>
                  <a:pt x="221064" y="477224"/>
                </a:lnTo>
                <a:lnTo>
                  <a:pt x="177510" y="459662"/>
                </a:lnTo>
                <a:lnTo>
                  <a:pt x="138082" y="440770"/>
                </a:lnTo>
                <a:lnTo>
                  <a:pt x="103046" y="420646"/>
                </a:lnTo>
                <a:lnTo>
                  <a:pt x="47219" y="377096"/>
                </a:lnTo>
                <a:lnTo>
                  <a:pt x="12160" y="329801"/>
                </a:lnTo>
                <a:lnTo>
                  <a:pt x="0" y="27955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17972" y="1838684"/>
            <a:ext cx="1005840" cy="230504"/>
          </a:xfrm>
          <a:custGeom>
            <a:avLst/>
            <a:gdLst/>
            <a:ahLst/>
            <a:cxnLst/>
            <a:rect l="l" t="t" r="r" b="b"/>
            <a:pathLst>
              <a:path w="1005839" h="230505">
                <a:moveTo>
                  <a:pt x="419453" y="100147"/>
                </a:moveTo>
                <a:lnTo>
                  <a:pt x="196223" y="100147"/>
                </a:lnTo>
                <a:lnTo>
                  <a:pt x="494957" y="229966"/>
                </a:lnTo>
                <a:lnTo>
                  <a:pt x="737896" y="134936"/>
                </a:lnTo>
                <a:lnTo>
                  <a:pt x="499981" y="134936"/>
                </a:lnTo>
                <a:lnTo>
                  <a:pt x="419453" y="100147"/>
                </a:lnTo>
                <a:close/>
              </a:path>
              <a:path w="1005839" h="230505">
                <a:moveTo>
                  <a:pt x="808262" y="0"/>
                </a:moveTo>
                <a:lnTo>
                  <a:pt x="499981" y="134936"/>
                </a:lnTo>
                <a:lnTo>
                  <a:pt x="737896" y="134936"/>
                </a:lnTo>
                <a:lnTo>
                  <a:pt x="820949" y="102448"/>
                </a:lnTo>
                <a:lnTo>
                  <a:pt x="895085" y="102448"/>
                </a:lnTo>
                <a:lnTo>
                  <a:pt x="1005365" y="52439"/>
                </a:lnTo>
                <a:lnTo>
                  <a:pt x="808262" y="0"/>
                </a:lnTo>
                <a:close/>
              </a:path>
              <a:path w="1005839" h="230505">
                <a:moveTo>
                  <a:pt x="196223" y="3708"/>
                </a:moveTo>
                <a:lnTo>
                  <a:pt x="0" y="60241"/>
                </a:lnTo>
                <a:lnTo>
                  <a:pt x="134291" y="118691"/>
                </a:lnTo>
                <a:lnTo>
                  <a:pt x="196223" y="100147"/>
                </a:lnTo>
                <a:lnTo>
                  <a:pt x="419453" y="100147"/>
                </a:lnTo>
                <a:lnTo>
                  <a:pt x="196223" y="3708"/>
                </a:lnTo>
                <a:close/>
              </a:path>
              <a:path w="1005839" h="230505">
                <a:moveTo>
                  <a:pt x="895085" y="102448"/>
                </a:moveTo>
                <a:lnTo>
                  <a:pt x="820949" y="102448"/>
                </a:lnTo>
                <a:lnTo>
                  <a:pt x="859265" y="118691"/>
                </a:lnTo>
                <a:lnTo>
                  <a:pt x="895085" y="10244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75988" y="2035395"/>
            <a:ext cx="375920" cy="198120"/>
          </a:xfrm>
          <a:custGeom>
            <a:avLst/>
            <a:gdLst/>
            <a:ahLst/>
            <a:cxnLst/>
            <a:rect l="l" t="t" r="r" b="b"/>
            <a:pathLst>
              <a:path w="375920" h="198119">
                <a:moveTo>
                  <a:pt x="4522" y="0"/>
                </a:moveTo>
                <a:lnTo>
                  <a:pt x="0" y="98996"/>
                </a:lnTo>
                <a:lnTo>
                  <a:pt x="246473" y="197991"/>
                </a:lnTo>
                <a:lnTo>
                  <a:pt x="375365" y="151947"/>
                </a:lnTo>
                <a:lnTo>
                  <a:pt x="4522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8575" y="2035395"/>
            <a:ext cx="368935" cy="196215"/>
          </a:xfrm>
          <a:custGeom>
            <a:avLst/>
            <a:gdLst/>
            <a:ahLst/>
            <a:cxnLst/>
            <a:rect l="l" t="t" r="r" b="b"/>
            <a:pathLst>
              <a:path w="368935" h="196214">
                <a:moveTo>
                  <a:pt x="366318" y="0"/>
                </a:moveTo>
                <a:lnTo>
                  <a:pt x="0" y="151946"/>
                </a:lnTo>
                <a:lnTo>
                  <a:pt x="124368" y="195689"/>
                </a:lnTo>
                <a:lnTo>
                  <a:pt x="368580" y="103600"/>
                </a:lnTo>
                <a:lnTo>
                  <a:pt x="366318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16529" y="1938703"/>
            <a:ext cx="802005" cy="311150"/>
          </a:xfrm>
          <a:custGeom>
            <a:avLst/>
            <a:gdLst/>
            <a:ahLst/>
            <a:cxnLst/>
            <a:rect l="l" t="t" r="r" b="b"/>
            <a:pathLst>
              <a:path w="802004" h="311150">
                <a:moveTo>
                  <a:pt x="24659" y="12337"/>
                </a:moveTo>
                <a:lnTo>
                  <a:pt x="237150" y="98995"/>
                </a:lnTo>
                <a:lnTo>
                  <a:pt x="237525" y="123312"/>
                </a:lnTo>
                <a:lnTo>
                  <a:pt x="239176" y="173674"/>
                </a:lnTo>
                <a:lnTo>
                  <a:pt x="239551" y="197991"/>
                </a:lnTo>
                <a:lnTo>
                  <a:pt x="0" y="291569"/>
                </a:lnTo>
                <a:lnTo>
                  <a:pt x="55205" y="310800"/>
                </a:lnTo>
                <a:lnTo>
                  <a:pt x="401172" y="163457"/>
                </a:lnTo>
                <a:lnTo>
                  <a:pt x="565331" y="163457"/>
                </a:lnTo>
                <a:lnTo>
                  <a:pt x="565877" y="129598"/>
                </a:lnTo>
                <a:lnTo>
                  <a:pt x="398636" y="129598"/>
                </a:lnTo>
                <a:lnTo>
                  <a:pt x="133550" y="16115"/>
                </a:lnTo>
                <a:lnTo>
                  <a:pt x="34855" y="16115"/>
                </a:lnTo>
                <a:lnTo>
                  <a:pt x="31456" y="14855"/>
                </a:lnTo>
                <a:lnTo>
                  <a:pt x="25038" y="12373"/>
                </a:lnTo>
                <a:lnTo>
                  <a:pt x="24659" y="12337"/>
                </a:lnTo>
                <a:close/>
              </a:path>
              <a:path w="802004" h="311150">
                <a:moveTo>
                  <a:pt x="565331" y="163457"/>
                </a:moveTo>
                <a:lnTo>
                  <a:pt x="401172" y="163457"/>
                </a:lnTo>
                <a:lnTo>
                  <a:pt x="740356" y="308498"/>
                </a:lnTo>
                <a:lnTo>
                  <a:pt x="801409" y="294685"/>
                </a:lnTo>
                <a:lnTo>
                  <a:pt x="564780" y="197711"/>
                </a:lnTo>
                <a:lnTo>
                  <a:pt x="565331" y="163457"/>
                </a:lnTo>
                <a:close/>
              </a:path>
              <a:path w="802004" h="311150">
                <a:moveTo>
                  <a:pt x="722266" y="0"/>
                </a:moveTo>
                <a:lnTo>
                  <a:pt x="398636" y="129598"/>
                </a:lnTo>
                <a:lnTo>
                  <a:pt x="565877" y="129598"/>
                </a:lnTo>
                <a:lnTo>
                  <a:pt x="566380" y="98322"/>
                </a:lnTo>
                <a:lnTo>
                  <a:pt x="769752" y="16115"/>
                </a:lnTo>
                <a:lnTo>
                  <a:pt x="722266" y="0"/>
                </a:lnTo>
                <a:close/>
              </a:path>
              <a:path w="802004" h="311150">
                <a:moveTo>
                  <a:pt x="95907" y="0"/>
                </a:moveTo>
                <a:lnTo>
                  <a:pt x="34855" y="16115"/>
                </a:lnTo>
                <a:lnTo>
                  <a:pt x="133550" y="16115"/>
                </a:lnTo>
                <a:lnTo>
                  <a:pt x="9590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584581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-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Packet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delay: </a:t>
            </a:r>
            <a:r>
              <a:rPr sz="43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four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sources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1010" y="1783634"/>
            <a:ext cx="741680" cy="355600"/>
          </a:xfrm>
          <a:custGeom>
            <a:avLst/>
            <a:gdLst/>
            <a:ahLst/>
            <a:cxnLst/>
            <a:rect l="l" t="t" r="r" b="b"/>
            <a:pathLst>
              <a:path w="741679" h="355600">
                <a:moveTo>
                  <a:pt x="0" y="0"/>
                </a:moveTo>
                <a:lnTo>
                  <a:pt x="741403" y="3556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64378" y="2002709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5" y="0"/>
                </a:lnTo>
                <a:lnTo>
                  <a:pt x="14764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4378" y="2002709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07011" y="2069384"/>
            <a:ext cx="319103" cy="209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42060" y="1795650"/>
            <a:ext cx="367030" cy="76200"/>
          </a:xfrm>
          <a:custGeom>
            <a:avLst/>
            <a:gdLst/>
            <a:ahLst/>
            <a:cxnLst/>
            <a:rect l="l" t="t" r="r" b="b"/>
            <a:pathLst>
              <a:path w="367029" h="76200">
                <a:moveTo>
                  <a:pt x="290532" y="0"/>
                </a:moveTo>
                <a:lnTo>
                  <a:pt x="290532" y="76200"/>
                </a:lnTo>
                <a:lnTo>
                  <a:pt x="357207" y="42862"/>
                </a:lnTo>
                <a:lnTo>
                  <a:pt x="303232" y="42862"/>
                </a:lnTo>
                <a:lnTo>
                  <a:pt x="303232" y="33337"/>
                </a:lnTo>
                <a:lnTo>
                  <a:pt x="357207" y="33337"/>
                </a:lnTo>
                <a:lnTo>
                  <a:pt x="290532" y="0"/>
                </a:lnTo>
                <a:close/>
              </a:path>
              <a:path w="367029" h="76200">
                <a:moveTo>
                  <a:pt x="290532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290532" y="42862"/>
                </a:lnTo>
                <a:lnTo>
                  <a:pt x="290532" y="33337"/>
                </a:lnTo>
                <a:close/>
              </a:path>
              <a:path w="367029" h="76200">
                <a:moveTo>
                  <a:pt x="357207" y="33337"/>
                </a:moveTo>
                <a:lnTo>
                  <a:pt x="303232" y="33337"/>
                </a:lnTo>
                <a:lnTo>
                  <a:pt x="303232" y="42862"/>
                </a:lnTo>
                <a:lnTo>
                  <a:pt x="357207" y="42862"/>
                </a:lnTo>
                <a:lnTo>
                  <a:pt x="366732" y="38100"/>
                </a:lnTo>
                <a:lnTo>
                  <a:pt x="357207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2301" y="20122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02301" y="20122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449459" y="1596644"/>
            <a:ext cx="1525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propagation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73802" y="1793008"/>
            <a:ext cx="319405" cy="76200"/>
          </a:xfrm>
          <a:custGeom>
            <a:avLst/>
            <a:gdLst/>
            <a:ahLst/>
            <a:cxnLst/>
            <a:rect l="l" t="t" r="r" b="b"/>
            <a:pathLst>
              <a:path w="319404" h="76200">
                <a:moveTo>
                  <a:pt x="76201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1" y="0"/>
                </a:lnTo>
                <a:close/>
              </a:path>
              <a:path w="319404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319404" h="76200">
                <a:moveTo>
                  <a:pt x="319105" y="33337"/>
                </a:moveTo>
                <a:lnTo>
                  <a:pt x="76200" y="33337"/>
                </a:lnTo>
                <a:lnTo>
                  <a:pt x="76200" y="42862"/>
                </a:lnTo>
                <a:lnTo>
                  <a:pt x="319105" y="42862"/>
                </a:lnTo>
                <a:lnTo>
                  <a:pt x="319105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63540" y="2691889"/>
            <a:ext cx="833755" cy="76200"/>
          </a:xfrm>
          <a:custGeom>
            <a:avLst/>
            <a:gdLst/>
            <a:ahLst/>
            <a:cxnLst/>
            <a:rect l="l" t="t" r="r" b="b"/>
            <a:pathLst>
              <a:path w="833754" h="76200">
                <a:moveTo>
                  <a:pt x="757284" y="42863"/>
                </a:moveTo>
                <a:lnTo>
                  <a:pt x="757284" y="76201"/>
                </a:lnTo>
                <a:lnTo>
                  <a:pt x="823959" y="42863"/>
                </a:lnTo>
                <a:lnTo>
                  <a:pt x="757284" y="42863"/>
                </a:lnTo>
                <a:close/>
              </a:path>
              <a:path w="8337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833754" h="76200">
                <a:moveTo>
                  <a:pt x="757284" y="33338"/>
                </a:moveTo>
                <a:lnTo>
                  <a:pt x="757284" y="42863"/>
                </a:lnTo>
                <a:lnTo>
                  <a:pt x="769984" y="42863"/>
                </a:lnTo>
                <a:lnTo>
                  <a:pt x="769984" y="33338"/>
                </a:lnTo>
                <a:lnTo>
                  <a:pt x="757284" y="33338"/>
                </a:lnTo>
                <a:close/>
              </a:path>
              <a:path w="833754" h="76200">
                <a:moveTo>
                  <a:pt x="757284" y="1"/>
                </a:moveTo>
                <a:lnTo>
                  <a:pt x="757284" y="33338"/>
                </a:lnTo>
                <a:lnTo>
                  <a:pt x="769984" y="33338"/>
                </a:lnTo>
                <a:lnTo>
                  <a:pt x="769984" y="42863"/>
                </a:lnTo>
                <a:lnTo>
                  <a:pt x="823962" y="42862"/>
                </a:lnTo>
                <a:lnTo>
                  <a:pt x="833484" y="38101"/>
                </a:lnTo>
                <a:lnTo>
                  <a:pt x="757284" y="1"/>
                </a:lnTo>
                <a:close/>
              </a:path>
              <a:path w="833754" h="76200">
                <a:moveTo>
                  <a:pt x="76200" y="33337"/>
                </a:moveTo>
                <a:lnTo>
                  <a:pt x="76200" y="42862"/>
                </a:lnTo>
                <a:lnTo>
                  <a:pt x="757284" y="42863"/>
                </a:lnTo>
                <a:lnTo>
                  <a:pt x="757284" y="33338"/>
                </a:lnTo>
                <a:lnTo>
                  <a:pt x="76200" y="33337"/>
                </a:lnTo>
                <a:close/>
              </a:path>
              <a:path w="833754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833754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87959" y="2498009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76198" y="1"/>
                </a:moveTo>
                <a:lnTo>
                  <a:pt x="0" y="38101"/>
                </a:lnTo>
                <a:lnTo>
                  <a:pt x="76200" y="76201"/>
                </a:lnTo>
                <a:lnTo>
                  <a:pt x="76199" y="42863"/>
                </a:lnTo>
                <a:lnTo>
                  <a:pt x="63500" y="42863"/>
                </a:lnTo>
                <a:lnTo>
                  <a:pt x="63500" y="33338"/>
                </a:lnTo>
                <a:lnTo>
                  <a:pt x="76199" y="33338"/>
                </a:lnTo>
                <a:lnTo>
                  <a:pt x="76198" y="1"/>
                </a:lnTo>
                <a:close/>
              </a:path>
              <a:path w="386079" h="76200">
                <a:moveTo>
                  <a:pt x="376257" y="33337"/>
                </a:moveTo>
                <a:lnTo>
                  <a:pt x="322282" y="33337"/>
                </a:lnTo>
                <a:lnTo>
                  <a:pt x="322282" y="42862"/>
                </a:lnTo>
                <a:lnTo>
                  <a:pt x="309583" y="42862"/>
                </a:lnTo>
                <a:lnTo>
                  <a:pt x="309584" y="76200"/>
                </a:lnTo>
                <a:lnTo>
                  <a:pt x="385782" y="38100"/>
                </a:lnTo>
                <a:lnTo>
                  <a:pt x="376257" y="33337"/>
                </a:lnTo>
                <a:close/>
              </a:path>
              <a:path w="386079" h="76200">
                <a:moveTo>
                  <a:pt x="76199" y="33338"/>
                </a:moveTo>
                <a:lnTo>
                  <a:pt x="63500" y="33338"/>
                </a:lnTo>
                <a:lnTo>
                  <a:pt x="63500" y="42863"/>
                </a:lnTo>
                <a:lnTo>
                  <a:pt x="76199" y="42863"/>
                </a:lnTo>
                <a:lnTo>
                  <a:pt x="76199" y="33338"/>
                </a:lnTo>
                <a:close/>
              </a:path>
              <a:path w="386079" h="76200">
                <a:moveTo>
                  <a:pt x="76199" y="42863"/>
                </a:moveTo>
                <a:lnTo>
                  <a:pt x="63500" y="42863"/>
                </a:lnTo>
                <a:lnTo>
                  <a:pt x="76199" y="42863"/>
                </a:lnTo>
                <a:close/>
              </a:path>
              <a:path w="386079" h="76200">
                <a:moveTo>
                  <a:pt x="309583" y="33337"/>
                </a:moveTo>
                <a:lnTo>
                  <a:pt x="76199" y="33338"/>
                </a:lnTo>
                <a:lnTo>
                  <a:pt x="76199" y="42863"/>
                </a:lnTo>
                <a:lnTo>
                  <a:pt x="309583" y="42862"/>
                </a:lnTo>
                <a:lnTo>
                  <a:pt x="309583" y="33337"/>
                </a:lnTo>
                <a:close/>
              </a:path>
              <a:path w="386079" h="76200">
                <a:moveTo>
                  <a:pt x="322282" y="33337"/>
                </a:moveTo>
                <a:lnTo>
                  <a:pt x="309583" y="33337"/>
                </a:lnTo>
                <a:lnTo>
                  <a:pt x="309583" y="42862"/>
                </a:lnTo>
                <a:lnTo>
                  <a:pt x="322282" y="42862"/>
                </a:lnTo>
                <a:lnTo>
                  <a:pt x="322282" y="33337"/>
                </a:lnTo>
                <a:close/>
              </a:path>
              <a:path w="386079" h="76200">
                <a:moveTo>
                  <a:pt x="309582" y="0"/>
                </a:moveTo>
                <a:lnTo>
                  <a:pt x="309583" y="33337"/>
                </a:lnTo>
                <a:lnTo>
                  <a:pt x="376257" y="33337"/>
                </a:lnTo>
                <a:lnTo>
                  <a:pt x="309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02147" y="2672588"/>
            <a:ext cx="275717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ts val="2590"/>
              </a:lnSpc>
              <a:spcBef>
                <a:spcPts val="100"/>
              </a:spcBef>
            </a:pPr>
            <a:r>
              <a:rPr sz="24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nodal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590"/>
              </a:lnSpc>
              <a:tabLst>
                <a:tab pos="1584960" algn="l"/>
              </a:tabLst>
            </a:pPr>
            <a:r>
              <a:rPr sz="24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processing	</a:t>
            </a:r>
            <a:r>
              <a:rPr sz="24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queueing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9891" y="2536109"/>
            <a:ext cx="595630" cy="552450"/>
          </a:xfrm>
          <a:custGeom>
            <a:avLst/>
            <a:gdLst/>
            <a:ahLst/>
            <a:cxnLst/>
            <a:rect l="l" t="t" r="r" b="b"/>
            <a:pathLst>
              <a:path w="595629" h="552450">
                <a:moveTo>
                  <a:pt x="595346" y="552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96414" y="3607308"/>
            <a:ext cx="5652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886960" algn="l"/>
              </a:tabLst>
            </a:pPr>
            <a:r>
              <a:rPr sz="4800" i="1" spc="15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spc="10" dirty="0">
                <a:latin typeface="Calibri" panose="020F0502020204030204"/>
                <a:cs typeface="Calibri" panose="020F0502020204030204"/>
              </a:rPr>
              <a:t>nodal 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= 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proc 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 </a:t>
            </a:r>
            <a:r>
              <a:rPr sz="4800" i="1" spc="15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spc="10" dirty="0">
                <a:latin typeface="Calibri" panose="020F0502020204030204"/>
                <a:cs typeface="Calibri" panose="020F0502020204030204"/>
              </a:rPr>
              <a:t>queue</a:t>
            </a:r>
            <a:r>
              <a:rPr sz="210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 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trans</a:t>
            </a:r>
            <a:r>
              <a:rPr sz="2100" spc="270" dirty="0">
                <a:latin typeface="Calibri" panose="020F0502020204030204"/>
                <a:cs typeface="Calibri" panose="020F0502020204030204"/>
              </a:rPr>
              <a:t> </a:t>
            </a:r>
            <a:r>
              <a:rPr sz="4800" baseline="12000" dirty="0">
                <a:latin typeface="Calibri" panose="020F0502020204030204"/>
                <a:cs typeface="Calibri" panose="020F0502020204030204"/>
              </a:rPr>
              <a:t>+	</a:t>
            </a:r>
            <a:r>
              <a:rPr sz="4800" i="1" baseline="12000" dirty="0">
                <a:latin typeface="Calibri" panose="020F0502020204030204"/>
                <a:cs typeface="Calibri" panose="020F0502020204030204"/>
              </a:rPr>
              <a:t>d</a:t>
            </a:r>
            <a:r>
              <a:rPr sz="2100" dirty="0">
                <a:latin typeface="Calibri" panose="020F0502020204030204"/>
                <a:cs typeface="Calibri" panose="020F0502020204030204"/>
              </a:rPr>
              <a:t>prop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19131" y="2323383"/>
            <a:ext cx="735965" cy="550545"/>
          </a:xfrm>
          <a:custGeom>
            <a:avLst/>
            <a:gdLst/>
            <a:ahLst/>
            <a:cxnLst/>
            <a:rect l="l" t="t" r="r" b="b"/>
            <a:pathLst>
              <a:path w="735964" h="550544">
                <a:moveTo>
                  <a:pt x="0" y="549939"/>
                </a:moveTo>
                <a:lnTo>
                  <a:pt x="73534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59202" y="19741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5" y="0"/>
                </a:lnTo>
                <a:lnTo>
                  <a:pt x="14764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59202" y="1974134"/>
            <a:ext cx="147955" cy="200025"/>
          </a:xfrm>
          <a:custGeom>
            <a:avLst/>
            <a:gdLst/>
            <a:ahLst/>
            <a:cxnLst/>
            <a:rect l="l" t="t" r="r" b="b"/>
            <a:pathLst>
              <a:path w="147954" h="200025">
                <a:moveTo>
                  <a:pt x="0" y="0"/>
                </a:moveTo>
                <a:lnTo>
                  <a:pt x="147646" y="0"/>
                </a:lnTo>
                <a:lnTo>
                  <a:pt x="147646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09987" y="1872534"/>
            <a:ext cx="211148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895555" y="1475740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24297" y="2426715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B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23392" y="1467722"/>
            <a:ext cx="779504" cy="67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55536" y="1532901"/>
            <a:ext cx="379023" cy="311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14199" y="2474691"/>
            <a:ext cx="779505" cy="67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46344" y="2539869"/>
            <a:ext cx="379025" cy="311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912026" y="1154684"/>
            <a:ext cx="159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transmission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38724" y="1443910"/>
            <a:ext cx="528955" cy="533400"/>
          </a:xfrm>
          <a:custGeom>
            <a:avLst/>
            <a:gdLst/>
            <a:ahLst/>
            <a:cxnLst/>
            <a:rect l="l" t="t" r="r" b="b"/>
            <a:pathLst>
              <a:path w="528954" h="533400">
                <a:moveTo>
                  <a:pt x="0" y="0"/>
                </a:moveTo>
                <a:lnTo>
                  <a:pt x="528667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22440" y="2630266"/>
            <a:ext cx="140335" cy="185420"/>
          </a:xfrm>
          <a:custGeom>
            <a:avLst/>
            <a:gdLst/>
            <a:ahLst/>
            <a:cxnLst/>
            <a:rect l="l" t="t" r="r" b="b"/>
            <a:pathLst>
              <a:path w="140335" h="185419">
                <a:moveTo>
                  <a:pt x="0" y="0"/>
                </a:moveTo>
                <a:lnTo>
                  <a:pt x="139773" y="0"/>
                </a:lnTo>
                <a:lnTo>
                  <a:pt x="139773" y="185197"/>
                </a:lnTo>
                <a:lnTo>
                  <a:pt x="0" y="185197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2440" y="2630266"/>
            <a:ext cx="140335" cy="185420"/>
          </a:xfrm>
          <a:custGeom>
            <a:avLst/>
            <a:gdLst/>
            <a:ahLst/>
            <a:cxnLst/>
            <a:rect l="l" t="t" r="r" b="b"/>
            <a:pathLst>
              <a:path w="140335" h="185419">
                <a:moveTo>
                  <a:pt x="0" y="0"/>
                </a:moveTo>
                <a:lnTo>
                  <a:pt x="139773" y="0"/>
                </a:lnTo>
                <a:lnTo>
                  <a:pt x="139773" y="185197"/>
                </a:lnTo>
                <a:lnTo>
                  <a:pt x="0" y="18519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894944" y="2599884"/>
            <a:ext cx="222506" cy="1657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80581" y="2238559"/>
            <a:ext cx="3388995" cy="0"/>
          </a:xfrm>
          <a:custGeom>
            <a:avLst/>
            <a:gdLst/>
            <a:ahLst/>
            <a:cxnLst/>
            <a:rect l="l" t="t" r="r" b="b"/>
            <a:pathLst>
              <a:path w="3388995">
                <a:moveTo>
                  <a:pt x="0" y="0"/>
                </a:moveTo>
                <a:lnTo>
                  <a:pt x="338899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91100" y="2077211"/>
            <a:ext cx="1511268" cy="564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91052" y="2077211"/>
            <a:ext cx="1511935" cy="565150"/>
          </a:xfrm>
          <a:custGeom>
            <a:avLst/>
            <a:gdLst/>
            <a:ahLst/>
            <a:cxnLst/>
            <a:rect l="l" t="t" r="r" b="b"/>
            <a:pathLst>
              <a:path w="1511934" h="565150">
                <a:moveTo>
                  <a:pt x="1511163" y="1336"/>
                </a:moveTo>
                <a:lnTo>
                  <a:pt x="1511317" y="298160"/>
                </a:lnTo>
                <a:lnTo>
                  <a:pt x="1481762" y="359690"/>
                </a:lnTo>
                <a:lnTo>
                  <a:pt x="1427134" y="412023"/>
                </a:lnTo>
                <a:lnTo>
                  <a:pt x="1391977" y="434905"/>
                </a:lnTo>
                <a:lnTo>
                  <a:pt x="1352422" y="455682"/>
                </a:lnTo>
                <a:lnTo>
                  <a:pt x="1309093" y="474422"/>
                </a:lnTo>
                <a:lnTo>
                  <a:pt x="1262614" y="491189"/>
                </a:lnTo>
                <a:lnTo>
                  <a:pt x="1213607" y="506049"/>
                </a:lnTo>
                <a:lnTo>
                  <a:pt x="1162698" y="519066"/>
                </a:lnTo>
                <a:lnTo>
                  <a:pt x="1110508" y="530307"/>
                </a:lnTo>
                <a:lnTo>
                  <a:pt x="1057663" y="539835"/>
                </a:lnTo>
                <a:lnTo>
                  <a:pt x="1004785" y="547717"/>
                </a:lnTo>
                <a:lnTo>
                  <a:pt x="952498" y="554018"/>
                </a:lnTo>
                <a:lnTo>
                  <a:pt x="901425" y="558803"/>
                </a:lnTo>
                <a:lnTo>
                  <a:pt x="852191" y="562138"/>
                </a:lnTo>
                <a:lnTo>
                  <a:pt x="805418" y="564087"/>
                </a:lnTo>
                <a:lnTo>
                  <a:pt x="761731" y="564716"/>
                </a:lnTo>
                <a:lnTo>
                  <a:pt x="717929" y="564095"/>
                </a:lnTo>
                <a:lnTo>
                  <a:pt x="670834" y="562204"/>
                </a:lnTo>
                <a:lnTo>
                  <a:pt x="621097" y="558967"/>
                </a:lnTo>
                <a:lnTo>
                  <a:pt x="569370" y="554308"/>
                </a:lnTo>
                <a:lnTo>
                  <a:pt x="516306" y="548153"/>
                </a:lnTo>
                <a:lnTo>
                  <a:pt x="462557" y="540426"/>
                </a:lnTo>
                <a:lnTo>
                  <a:pt x="408776" y="531053"/>
                </a:lnTo>
                <a:lnTo>
                  <a:pt x="355614" y="519959"/>
                </a:lnTo>
                <a:lnTo>
                  <a:pt x="303725" y="507068"/>
                </a:lnTo>
                <a:lnTo>
                  <a:pt x="253759" y="492305"/>
                </a:lnTo>
                <a:lnTo>
                  <a:pt x="206370" y="475596"/>
                </a:lnTo>
                <a:lnTo>
                  <a:pt x="162210" y="456865"/>
                </a:lnTo>
                <a:lnTo>
                  <a:pt x="121932" y="436037"/>
                </a:lnTo>
                <a:lnTo>
                  <a:pt x="86187" y="413037"/>
                </a:lnTo>
                <a:lnTo>
                  <a:pt x="55627" y="387791"/>
                </a:lnTo>
                <a:lnTo>
                  <a:pt x="12675" y="330257"/>
                </a:lnTo>
                <a:lnTo>
                  <a:pt x="1587" y="297820"/>
                </a:lnTo>
                <a:lnTo>
                  <a:pt x="1635" y="254561"/>
                </a:lnTo>
                <a:lnTo>
                  <a:pt x="1318" y="203649"/>
                </a:lnTo>
                <a:lnTo>
                  <a:pt x="817" y="148910"/>
                </a:lnTo>
                <a:lnTo>
                  <a:pt x="317" y="94170"/>
                </a:lnTo>
                <a:lnTo>
                  <a:pt x="0" y="43258"/>
                </a:lnTo>
                <a:lnTo>
                  <a:pt x="48" y="0"/>
                </a:lnTo>
                <a:lnTo>
                  <a:pt x="16221" y="29774"/>
                </a:lnTo>
                <a:lnTo>
                  <a:pt x="39157" y="57767"/>
                </a:lnTo>
                <a:lnTo>
                  <a:pt x="68204" y="83976"/>
                </a:lnTo>
                <a:lnTo>
                  <a:pt x="102709" y="108398"/>
                </a:lnTo>
                <a:lnTo>
                  <a:pt x="142023" y="131030"/>
                </a:lnTo>
                <a:lnTo>
                  <a:pt x="185492" y="151870"/>
                </a:lnTo>
                <a:lnTo>
                  <a:pt x="232465" y="170914"/>
                </a:lnTo>
                <a:lnTo>
                  <a:pt x="282290" y="188162"/>
                </a:lnTo>
                <a:lnTo>
                  <a:pt x="334316" y="203609"/>
                </a:lnTo>
                <a:lnTo>
                  <a:pt x="387891" y="217253"/>
                </a:lnTo>
                <a:lnTo>
                  <a:pt x="442363" y="229092"/>
                </a:lnTo>
                <a:lnTo>
                  <a:pt x="497080" y="239122"/>
                </a:lnTo>
                <a:lnTo>
                  <a:pt x="551391" y="247342"/>
                </a:lnTo>
                <a:lnTo>
                  <a:pt x="604644" y="253749"/>
                </a:lnTo>
                <a:lnTo>
                  <a:pt x="656187" y="258340"/>
                </a:lnTo>
                <a:lnTo>
                  <a:pt x="705369" y="261112"/>
                </a:lnTo>
                <a:lnTo>
                  <a:pt x="751537" y="262063"/>
                </a:lnTo>
                <a:lnTo>
                  <a:pt x="795148" y="261495"/>
                </a:lnTo>
                <a:lnTo>
                  <a:pt x="841649" y="259670"/>
                </a:lnTo>
                <a:lnTo>
                  <a:pt x="890466" y="256517"/>
                </a:lnTo>
                <a:lnTo>
                  <a:pt x="941026" y="251964"/>
                </a:lnTo>
                <a:lnTo>
                  <a:pt x="992758" y="245940"/>
                </a:lnTo>
                <a:lnTo>
                  <a:pt x="1045087" y="238374"/>
                </a:lnTo>
                <a:lnTo>
                  <a:pt x="1097442" y="229194"/>
                </a:lnTo>
                <a:lnTo>
                  <a:pt x="1149249" y="218330"/>
                </a:lnTo>
                <a:lnTo>
                  <a:pt x="1199935" y="205709"/>
                </a:lnTo>
                <a:lnTo>
                  <a:pt x="1248928" y="191261"/>
                </a:lnTo>
                <a:lnTo>
                  <a:pt x="1295654" y="174914"/>
                </a:lnTo>
                <a:lnTo>
                  <a:pt x="1339542" y="156597"/>
                </a:lnTo>
                <a:lnTo>
                  <a:pt x="1380017" y="136239"/>
                </a:lnTo>
                <a:lnTo>
                  <a:pt x="1416507" y="113769"/>
                </a:lnTo>
                <a:lnTo>
                  <a:pt x="1448440" y="89115"/>
                </a:lnTo>
                <a:lnTo>
                  <a:pt x="1496340" y="32969"/>
                </a:lnTo>
                <a:lnTo>
                  <a:pt x="1511163" y="133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91886" y="1778257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754760" y="0"/>
                </a:moveTo>
                <a:lnTo>
                  <a:pt x="686062" y="1142"/>
                </a:lnTo>
                <a:lnTo>
                  <a:pt x="619091" y="4503"/>
                </a:lnTo>
                <a:lnTo>
                  <a:pt x="554115" y="9985"/>
                </a:lnTo>
                <a:lnTo>
                  <a:pt x="491400" y="17489"/>
                </a:lnTo>
                <a:lnTo>
                  <a:pt x="431212" y="26916"/>
                </a:lnTo>
                <a:lnTo>
                  <a:pt x="373818" y="38167"/>
                </a:lnTo>
                <a:lnTo>
                  <a:pt x="319484" y="51143"/>
                </a:lnTo>
                <a:lnTo>
                  <a:pt x="268478" y="65747"/>
                </a:lnTo>
                <a:lnTo>
                  <a:pt x="221064" y="81878"/>
                </a:lnTo>
                <a:lnTo>
                  <a:pt x="177510" y="99440"/>
                </a:lnTo>
                <a:lnTo>
                  <a:pt x="138082" y="118332"/>
                </a:lnTo>
                <a:lnTo>
                  <a:pt x="103046" y="138456"/>
                </a:lnTo>
                <a:lnTo>
                  <a:pt x="47219" y="182006"/>
                </a:lnTo>
                <a:lnTo>
                  <a:pt x="12160" y="229301"/>
                </a:lnTo>
                <a:lnTo>
                  <a:pt x="0" y="279551"/>
                </a:lnTo>
                <a:lnTo>
                  <a:pt x="3084" y="304996"/>
                </a:lnTo>
                <a:lnTo>
                  <a:pt x="26960" y="353867"/>
                </a:lnTo>
                <a:lnTo>
                  <a:pt x="72670" y="399388"/>
                </a:lnTo>
                <a:lnTo>
                  <a:pt x="138082" y="440771"/>
                </a:lnTo>
                <a:lnTo>
                  <a:pt x="177510" y="459663"/>
                </a:lnTo>
                <a:lnTo>
                  <a:pt x="221064" y="477224"/>
                </a:lnTo>
                <a:lnTo>
                  <a:pt x="268478" y="493356"/>
                </a:lnTo>
                <a:lnTo>
                  <a:pt x="319484" y="507959"/>
                </a:lnTo>
                <a:lnTo>
                  <a:pt x="373818" y="520936"/>
                </a:lnTo>
                <a:lnTo>
                  <a:pt x="431212" y="532187"/>
                </a:lnTo>
                <a:lnTo>
                  <a:pt x="491400" y="541614"/>
                </a:lnTo>
                <a:lnTo>
                  <a:pt x="554115" y="549117"/>
                </a:lnTo>
                <a:lnTo>
                  <a:pt x="619091" y="554599"/>
                </a:lnTo>
                <a:lnTo>
                  <a:pt x="686062" y="557961"/>
                </a:lnTo>
                <a:lnTo>
                  <a:pt x="754760" y="559103"/>
                </a:lnTo>
                <a:lnTo>
                  <a:pt x="823459" y="557961"/>
                </a:lnTo>
                <a:lnTo>
                  <a:pt x="890430" y="554599"/>
                </a:lnTo>
                <a:lnTo>
                  <a:pt x="955406" y="549117"/>
                </a:lnTo>
                <a:lnTo>
                  <a:pt x="1018121" y="541614"/>
                </a:lnTo>
                <a:lnTo>
                  <a:pt x="1078309" y="532187"/>
                </a:lnTo>
                <a:lnTo>
                  <a:pt x="1135703" y="520936"/>
                </a:lnTo>
                <a:lnTo>
                  <a:pt x="1190037" y="507959"/>
                </a:lnTo>
                <a:lnTo>
                  <a:pt x="1241043" y="493356"/>
                </a:lnTo>
                <a:lnTo>
                  <a:pt x="1288457" y="477224"/>
                </a:lnTo>
                <a:lnTo>
                  <a:pt x="1332011" y="459663"/>
                </a:lnTo>
                <a:lnTo>
                  <a:pt x="1371439" y="440771"/>
                </a:lnTo>
                <a:lnTo>
                  <a:pt x="1406475" y="420646"/>
                </a:lnTo>
                <a:lnTo>
                  <a:pt x="1462302" y="377096"/>
                </a:lnTo>
                <a:lnTo>
                  <a:pt x="1497361" y="329801"/>
                </a:lnTo>
                <a:lnTo>
                  <a:pt x="1509521" y="279551"/>
                </a:lnTo>
                <a:lnTo>
                  <a:pt x="1506437" y="254106"/>
                </a:lnTo>
                <a:lnTo>
                  <a:pt x="1482561" y="205235"/>
                </a:lnTo>
                <a:lnTo>
                  <a:pt x="1436851" y="159714"/>
                </a:lnTo>
                <a:lnTo>
                  <a:pt x="1371439" y="118332"/>
                </a:lnTo>
                <a:lnTo>
                  <a:pt x="1332011" y="99440"/>
                </a:lnTo>
                <a:lnTo>
                  <a:pt x="1288457" y="81878"/>
                </a:lnTo>
                <a:lnTo>
                  <a:pt x="1241043" y="65747"/>
                </a:lnTo>
                <a:lnTo>
                  <a:pt x="1190037" y="51143"/>
                </a:lnTo>
                <a:lnTo>
                  <a:pt x="1135703" y="38167"/>
                </a:lnTo>
                <a:lnTo>
                  <a:pt x="1078309" y="26916"/>
                </a:lnTo>
                <a:lnTo>
                  <a:pt x="1018121" y="17489"/>
                </a:lnTo>
                <a:lnTo>
                  <a:pt x="955406" y="9985"/>
                </a:lnTo>
                <a:lnTo>
                  <a:pt x="890430" y="4503"/>
                </a:lnTo>
                <a:lnTo>
                  <a:pt x="823459" y="1142"/>
                </a:lnTo>
                <a:lnTo>
                  <a:pt x="754760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91886" y="1778257"/>
            <a:ext cx="1510030" cy="559435"/>
          </a:xfrm>
          <a:custGeom>
            <a:avLst/>
            <a:gdLst/>
            <a:ahLst/>
            <a:cxnLst/>
            <a:rect l="l" t="t" r="r" b="b"/>
            <a:pathLst>
              <a:path w="1510029" h="559435">
                <a:moveTo>
                  <a:pt x="0" y="279551"/>
                </a:moveTo>
                <a:lnTo>
                  <a:pt x="12160" y="229301"/>
                </a:lnTo>
                <a:lnTo>
                  <a:pt x="47219" y="182006"/>
                </a:lnTo>
                <a:lnTo>
                  <a:pt x="103046" y="138456"/>
                </a:lnTo>
                <a:lnTo>
                  <a:pt x="138082" y="118332"/>
                </a:lnTo>
                <a:lnTo>
                  <a:pt x="177510" y="99440"/>
                </a:lnTo>
                <a:lnTo>
                  <a:pt x="221064" y="81878"/>
                </a:lnTo>
                <a:lnTo>
                  <a:pt x="268477" y="65747"/>
                </a:lnTo>
                <a:lnTo>
                  <a:pt x="319484" y="51143"/>
                </a:lnTo>
                <a:lnTo>
                  <a:pt x="373818" y="38166"/>
                </a:lnTo>
                <a:lnTo>
                  <a:pt x="431212" y="26916"/>
                </a:lnTo>
                <a:lnTo>
                  <a:pt x="491400" y="17489"/>
                </a:lnTo>
                <a:lnTo>
                  <a:pt x="554115" y="9985"/>
                </a:lnTo>
                <a:lnTo>
                  <a:pt x="619091" y="4503"/>
                </a:lnTo>
                <a:lnTo>
                  <a:pt x="686061" y="1142"/>
                </a:lnTo>
                <a:lnTo>
                  <a:pt x="754760" y="0"/>
                </a:lnTo>
                <a:lnTo>
                  <a:pt x="823459" y="1142"/>
                </a:lnTo>
                <a:lnTo>
                  <a:pt x="890429" y="4503"/>
                </a:lnTo>
                <a:lnTo>
                  <a:pt x="955405" y="9985"/>
                </a:lnTo>
                <a:lnTo>
                  <a:pt x="1018120" y="17489"/>
                </a:lnTo>
                <a:lnTo>
                  <a:pt x="1078308" y="26916"/>
                </a:lnTo>
                <a:lnTo>
                  <a:pt x="1135702" y="38166"/>
                </a:lnTo>
                <a:lnTo>
                  <a:pt x="1190036" y="51143"/>
                </a:lnTo>
                <a:lnTo>
                  <a:pt x="1241043" y="65747"/>
                </a:lnTo>
                <a:lnTo>
                  <a:pt x="1288456" y="81878"/>
                </a:lnTo>
                <a:lnTo>
                  <a:pt x="1332010" y="99440"/>
                </a:lnTo>
                <a:lnTo>
                  <a:pt x="1371438" y="118332"/>
                </a:lnTo>
                <a:lnTo>
                  <a:pt x="1406474" y="138456"/>
                </a:lnTo>
                <a:lnTo>
                  <a:pt x="1462301" y="182006"/>
                </a:lnTo>
                <a:lnTo>
                  <a:pt x="1497360" y="229301"/>
                </a:lnTo>
                <a:lnTo>
                  <a:pt x="1509521" y="279551"/>
                </a:lnTo>
                <a:lnTo>
                  <a:pt x="1506436" y="304996"/>
                </a:lnTo>
                <a:lnTo>
                  <a:pt x="1482560" y="353867"/>
                </a:lnTo>
                <a:lnTo>
                  <a:pt x="1436850" y="399388"/>
                </a:lnTo>
                <a:lnTo>
                  <a:pt x="1371438" y="440770"/>
                </a:lnTo>
                <a:lnTo>
                  <a:pt x="1332010" y="459662"/>
                </a:lnTo>
                <a:lnTo>
                  <a:pt x="1288456" y="477224"/>
                </a:lnTo>
                <a:lnTo>
                  <a:pt x="1241043" y="493355"/>
                </a:lnTo>
                <a:lnTo>
                  <a:pt x="1190036" y="507959"/>
                </a:lnTo>
                <a:lnTo>
                  <a:pt x="1135702" y="520936"/>
                </a:lnTo>
                <a:lnTo>
                  <a:pt x="1078308" y="532186"/>
                </a:lnTo>
                <a:lnTo>
                  <a:pt x="1018120" y="541613"/>
                </a:lnTo>
                <a:lnTo>
                  <a:pt x="955405" y="549117"/>
                </a:lnTo>
                <a:lnTo>
                  <a:pt x="890429" y="554599"/>
                </a:lnTo>
                <a:lnTo>
                  <a:pt x="823459" y="557960"/>
                </a:lnTo>
                <a:lnTo>
                  <a:pt x="754760" y="559103"/>
                </a:lnTo>
                <a:lnTo>
                  <a:pt x="686061" y="557960"/>
                </a:lnTo>
                <a:lnTo>
                  <a:pt x="619091" y="554599"/>
                </a:lnTo>
                <a:lnTo>
                  <a:pt x="554115" y="549117"/>
                </a:lnTo>
                <a:lnTo>
                  <a:pt x="491400" y="541613"/>
                </a:lnTo>
                <a:lnTo>
                  <a:pt x="431212" y="532186"/>
                </a:lnTo>
                <a:lnTo>
                  <a:pt x="373818" y="520936"/>
                </a:lnTo>
                <a:lnTo>
                  <a:pt x="319484" y="507959"/>
                </a:lnTo>
                <a:lnTo>
                  <a:pt x="268477" y="493355"/>
                </a:lnTo>
                <a:lnTo>
                  <a:pt x="221064" y="477224"/>
                </a:lnTo>
                <a:lnTo>
                  <a:pt x="177510" y="459662"/>
                </a:lnTo>
                <a:lnTo>
                  <a:pt x="138082" y="440770"/>
                </a:lnTo>
                <a:lnTo>
                  <a:pt x="103046" y="420646"/>
                </a:lnTo>
                <a:lnTo>
                  <a:pt x="47219" y="377096"/>
                </a:lnTo>
                <a:lnTo>
                  <a:pt x="12160" y="329801"/>
                </a:lnTo>
                <a:lnTo>
                  <a:pt x="0" y="27955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44558" y="1849319"/>
            <a:ext cx="1005840" cy="230504"/>
          </a:xfrm>
          <a:custGeom>
            <a:avLst/>
            <a:gdLst/>
            <a:ahLst/>
            <a:cxnLst/>
            <a:rect l="l" t="t" r="r" b="b"/>
            <a:pathLst>
              <a:path w="1005840" h="230505">
                <a:moveTo>
                  <a:pt x="419451" y="100145"/>
                </a:moveTo>
                <a:lnTo>
                  <a:pt x="196223" y="100145"/>
                </a:lnTo>
                <a:lnTo>
                  <a:pt x="494957" y="229966"/>
                </a:lnTo>
                <a:lnTo>
                  <a:pt x="737897" y="134936"/>
                </a:lnTo>
                <a:lnTo>
                  <a:pt x="499982" y="134936"/>
                </a:lnTo>
                <a:lnTo>
                  <a:pt x="419451" y="100145"/>
                </a:lnTo>
                <a:close/>
              </a:path>
              <a:path w="1005840" h="230505">
                <a:moveTo>
                  <a:pt x="808262" y="0"/>
                </a:moveTo>
                <a:lnTo>
                  <a:pt x="499982" y="134936"/>
                </a:lnTo>
                <a:lnTo>
                  <a:pt x="737897" y="134936"/>
                </a:lnTo>
                <a:lnTo>
                  <a:pt x="820950" y="102448"/>
                </a:lnTo>
                <a:lnTo>
                  <a:pt x="895086" y="102448"/>
                </a:lnTo>
                <a:lnTo>
                  <a:pt x="1005366" y="52439"/>
                </a:lnTo>
                <a:lnTo>
                  <a:pt x="808262" y="0"/>
                </a:lnTo>
                <a:close/>
              </a:path>
              <a:path w="1005840" h="230505">
                <a:moveTo>
                  <a:pt x="196223" y="3708"/>
                </a:moveTo>
                <a:lnTo>
                  <a:pt x="0" y="60241"/>
                </a:lnTo>
                <a:lnTo>
                  <a:pt x="134292" y="118691"/>
                </a:lnTo>
                <a:lnTo>
                  <a:pt x="196223" y="100145"/>
                </a:lnTo>
                <a:lnTo>
                  <a:pt x="419451" y="100145"/>
                </a:lnTo>
                <a:lnTo>
                  <a:pt x="196223" y="3708"/>
                </a:lnTo>
                <a:close/>
              </a:path>
              <a:path w="1005840" h="230505">
                <a:moveTo>
                  <a:pt x="895086" y="102448"/>
                </a:moveTo>
                <a:lnTo>
                  <a:pt x="820950" y="102448"/>
                </a:lnTo>
                <a:lnTo>
                  <a:pt x="859266" y="118691"/>
                </a:lnTo>
                <a:lnTo>
                  <a:pt x="895086" y="10244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902575" y="2046030"/>
            <a:ext cx="375920" cy="198120"/>
          </a:xfrm>
          <a:custGeom>
            <a:avLst/>
            <a:gdLst/>
            <a:ahLst/>
            <a:cxnLst/>
            <a:rect l="l" t="t" r="r" b="b"/>
            <a:pathLst>
              <a:path w="375920" h="198119">
                <a:moveTo>
                  <a:pt x="4522" y="0"/>
                </a:moveTo>
                <a:lnTo>
                  <a:pt x="0" y="98996"/>
                </a:lnTo>
                <a:lnTo>
                  <a:pt x="246473" y="197991"/>
                </a:lnTo>
                <a:lnTo>
                  <a:pt x="375365" y="151947"/>
                </a:lnTo>
                <a:lnTo>
                  <a:pt x="4522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215162" y="2046030"/>
            <a:ext cx="368935" cy="196215"/>
          </a:xfrm>
          <a:custGeom>
            <a:avLst/>
            <a:gdLst/>
            <a:ahLst/>
            <a:cxnLst/>
            <a:rect l="l" t="t" r="r" b="b"/>
            <a:pathLst>
              <a:path w="368934" h="196214">
                <a:moveTo>
                  <a:pt x="366318" y="0"/>
                </a:moveTo>
                <a:lnTo>
                  <a:pt x="0" y="151946"/>
                </a:lnTo>
                <a:lnTo>
                  <a:pt x="124367" y="195689"/>
                </a:lnTo>
                <a:lnTo>
                  <a:pt x="368580" y="103600"/>
                </a:lnTo>
                <a:lnTo>
                  <a:pt x="366318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43114" y="1949338"/>
            <a:ext cx="802005" cy="311150"/>
          </a:xfrm>
          <a:custGeom>
            <a:avLst/>
            <a:gdLst/>
            <a:ahLst/>
            <a:cxnLst/>
            <a:rect l="l" t="t" r="r" b="b"/>
            <a:pathLst>
              <a:path w="802004" h="311150">
                <a:moveTo>
                  <a:pt x="24659" y="12337"/>
                </a:moveTo>
                <a:lnTo>
                  <a:pt x="237152" y="98995"/>
                </a:lnTo>
                <a:lnTo>
                  <a:pt x="237527" y="123312"/>
                </a:lnTo>
                <a:lnTo>
                  <a:pt x="239176" y="173674"/>
                </a:lnTo>
                <a:lnTo>
                  <a:pt x="239551" y="197991"/>
                </a:lnTo>
                <a:lnTo>
                  <a:pt x="0" y="291569"/>
                </a:lnTo>
                <a:lnTo>
                  <a:pt x="55206" y="310800"/>
                </a:lnTo>
                <a:lnTo>
                  <a:pt x="401173" y="163457"/>
                </a:lnTo>
                <a:lnTo>
                  <a:pt x="565333" y="163457"/>
                </a:lnTo>
                <a:lnTo>
                  <a:pt x="565878" y="129598"/>
                </a:lnTo>
                <a:lnTo>
                  <a:pt x="398636" y="129598"/>
                </a:lnTo>
                <a:lnTo>
                  <a:pt x="133552" y="16115"/>
                </a:lnTo>
                <a:lnTo>
                  <a:pt x="34856" y="16115"/>
                </a:lnTo>
                <a:lnTo>
                  <a:pt x="31457" y="14855"/>
                </a:lnTo>
                <a:lnTo>
                  <a:pt x="25039" y="12373"/>
                </a:lnTo>
                <a:lnTo>
                  <a:pt x="24659" y="12337"/>
                </a:lnTo>
                <a:close/>
              </a:path>
              <a:path w="802004" h="311150">
                <a:moveTo>
                  <a:pt x="565333" y="163457"/>
                </a:moveTo>
                <a:lnTo>
                  <a:pt x="401173" y="163457"/>
                </a:lnTo>
                <a:lnTo>
                  <a:pt x="740357" y="308498"/>
                </a:lnTo>
                <a:lnTo>
                  <a:pt x="801410" y="294685"/>
                </a:lnTo>
                <a:lnTo>
                  <a:pt x="564781" y="197711"/>
                </a:lnTo>
                <a:lnTo>
                  <a:pt x="565333" y="163457"/>
                </a:lnTo>
                <a:close/>
              </a:path>
              <a:path w="802004" h="311150">
                <a:moveTo>
                  <a:pt x="722268" y="0"/>
                </a:moveTo>
                <a:lnTo>
                  <a:pt x="398636" y="129598"/>
                </a:lnTo>
                <a:lnTo>
                  <a:pt x="565878" y="129598"/>
                </a:lnTo>
                <a:lnTo>
                  <a:pt x="566381" y="98322"/>
                </a:lnTo>
                <a:lnTo>
                  <a:pt x="769753" y="16115"/>
                </a:lnTo>
                <a:lnTo>
                  <a:pt x="722268" y="0"/>
                </a:lnTo>
                <a:close/>
              </a:path>
              <a:path w="802004" h="311150">
                <a:moveTo>
                  <a:pt x="95909" y="0"/>
                </a:moveTo>
                <a:lnTo>
                  <a:pt x="34856" y="16115"/>
                </a:lnTo>
                <a:lnTo>
                  <a:pt x="133552" y="16115"/>
                </a:lnTo>
                <a:lnTo>
                  <a:pt x="95909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285086" y="4219109"/>
            <a:ext cx="3960495" cy="17221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2800" i="1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50" spc="-30" baseline="-18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</a:t>
            </a:r>
            <a:r>
              <a:rPr sz="28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8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transmission</a:t>
            </a:r>
            <a:r>
              <a:rPr sz="2800" spc="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delay: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3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packet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length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(bits)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1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spc="-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link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transmission </a:t>
            </a:r>
            <a:r>
              <a:rPr sz="2400" i="1" spc="-10" dirty="0">
                <a:latin typeface="Calibri" panose="020F0502020204030204"/>
                <a:cs typeface="Calibri" panose="020F0502020204030204"/>
              </a:rPr>
              <a:t>rate</a:t>
            </a:r>
            <a:r>
              <a:rPr sz="24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(bps)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35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i="1" baseline="-17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=</a:t>
            </a:r>
            <a:r>
              <a:rPr sz="2400" i="1" spc="-2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L/R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80347" y="4200821"/>
            <a:ext cx="4815840" cy="17221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2800" i="1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50" spc="-30" baseline="-18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prop</a:t>
            </a:r>
            <a:r>
              <a:rPr sz="28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: propagation</a:t>
            </a:r>
            <a:r>
              <a:rPr sz="2800" spc="2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delay: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3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length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physical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link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10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propagation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speed (~2x10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8</a:t>
            </a:r>
            <a:r>
              <a:rPr sz="2400" spc="20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m/sec)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9875" indent="-231775">
              <a:lnSpc>
                <a:spcPct val="100000"/>
              </a:lnSpc>
              <a:spcBef>
                <a:spcPts val="335"/>
              </a:spcBef>
              <a:buClr>
                <a:srgbClr val="000099"/>
              </a:buClr>
              <a:buFont typeface="Wingdings" panose="05000000000000000000"/>
              <a:buChar char=""/>
              <a:tabLst>
                <a:tab pos="269875" algn="l"/>
              </a:tabLst>
            </a:pPr>
            <a:r>
              <a:rPr sz="2400" i="1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spc="-7" baseline="-170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prop </a:t>
            </a:r>
            <a:r>
              <a:rPr sz="2400" dirty="0">
                <a:latin typeface="Calibri" panose="020F0502020204030204"/>
                <a:cs typeface="Calibri" panose="020F0502020204030204"/>
              </a:rPr>
              <a:t>=</a:t>
            </a:r>
            <a:r>
              <a:rPr sz="2400" spc="-1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73900" y="5796788"/>
            <a:ext cx="1242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5475" algn="l"/>
              </a:tabLst>
            </a:pPr>
            <a:r>
              <a:rPr sz="24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31063" y="5962396"/>
            <a:ext cx="1474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1880" algn="l"/>
              </a:tabLst>
            </a:pPr>
            <a:r>
              <a:rPr sz="16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6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6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	</a:t>
            </a:r>
            <a:r>
              <a:rPr sz="16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6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600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6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3103" y="6165596"/>
            <a:ext cx="1692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very</a:t>
            </a:r>
            <a:r>
              <a:rPr sz="2400" i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different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11116" y="5494308"/>
            <a:ext cx="1869439" cy="501015"/>
          </a:xfrm>
          <a:custGeom>
            <a:avLst/>
            <a:gdLst/>
            <a:ahLst/>
            <a:cxnLst/>
            <a:rect l="l" t="t" r="r" b="b"/>
            <a:pathLst>
              <a:path w="1869439" h="501014">
                <a:moveTo>
                  <a:pt x="0" y="250317"/>
                </a:moveTo>
                <a:lnTo>
                  <a:pt x="11109" y="211604"/>
                </a:lnTo>
                <a:lnTo>
                  <a:pt x="43331" y="174761"/>
                </a:lnTo>
                <a:lnTo>
                  <a:pt x="95002" y="140233"/>
                </a:lnTo>
                <a:lnTo>
                  <a:pt x="164460" y="108466"/>
                </a:lnTo>
                <a:lnTo>
                  <a:pt x="205340" y="93756"/>
                </a:lnTo>
                <a:lnTo>
                  <a:pt x="250043" y="79903"/>
                </a:lnTo>
                <a:lnTo>
                  <a:pt x="298361" y="66963"/>
                </a:lnTo>
                <a:lnTo>
                  <a:pt x="350088" y="54991"/>
                </a:lnTo>
                <a:lnTo>
                  <a:pt x="405014" y="44043"/>
                </a:lnTo>
                <a:lnTo>
                  <a:pt x="462932" y="34175"/>
                </a:lnTo>
                <a:lnTo>
                  <a:pt x="523635" y="25442"/>
                </a:lnTo>
                <a:lnTo>
                  <a:pt x="586914" y="17900"/>
                </a:lnTo>
                <a:lnTo>
                  <a:pt x="652563" y="11604"/>
                </a:lnTo>
                <a:lnTo>
                  <a:pt x="720372" y="6611"/>
                </a:lnTo>
                <a:lnTo>
                  <a:pt x="790134" y="2975"/>
                </a:lnTo>
                <a:lnTo>
                  <a:pt x="861642" y="753"/>
                </a:lnTo>
                <a:lnTo>
                  <a:pt x="934687" y="0"/>
                </a:lnTo>
                <a:lnTo>
                  <a:pt x="1007732" y="753"/>
                </a:lnTo>
                <a:lnTo>
                  <a:pt x="1079240" y="2975"/>
                </a:lnTo>
                <a:lnTo>
                  <a:pt x="1149002" y="6611"/>
                </a:lnTo>
                <a:lnTo>
                  <a:pt x="1216811" y="11604"/>
                </a:lnTo>
                <a:lnTo>
                  <a:pt x="1282459" y="17900"/>
                </a:lnTo>
                <a:lnTo>
                  <a:pt x="1345739" y="25442"/>
                </a:lnTo>
                <a:lnTo>
                  <a:pt x="1406442" y="34175"/>
                </a:lnTo>
                <a:lnTo>
                  <a:pt x="1464360" y="44043"/>
                </a:lnTo>
                <a:lnTo>
                  <a:pt x="1519286" y="54991"/>
                </a:lnTo>
                <a:lnTo>
                  <a:pt x="1571013" y="66963"/>
                </a:lnTo>
                <a:lnTo>
                  <a:pt x="1619331" y="79903"/>
                </a:lnTo>
                <a:lnTo>
                  <a:pt x="1664034" y="93756"/>
                </a:lnTo>
                <a:lnTo>
                  <a:pt x="1704914" y="108466"/>
                </a:lnTo>
                <a:lnTo>
                  <a:pt x="1741762" y="123977"/>
                </a:lnTo>
                <a:lnTo>
                  <a:pt x="1802535" y="157180"/>
                </a:lnTo>
                <a:lnTo>
                  <a:pt x="1844689" y="192921"/>
                </a:lnTo>
                <a:lnTo>
                  <a:pt x="1866562" y="230754"/>
                </a:lnTo>
                <a:lnTo>
                  <a:pt x="1869375" y="250317"/>
                </a:lnTo>
                <a:lnTo>
                  <a:pt x="1866562" y="269879"/>
                </a:lnTo>
                <a:lnTo>
                  <a:pt x="1844689" y="307712"/>
                </a:lnTo>
                <a:lnTo>
                  <a:pt x="1802535" y="343453"/>
                </a:lnTo>
                <a:lnTo>
                  <a:pt x="1741762" y="376656"/>
                </a:lnTo>
                <a:lnTo>
                  <a:pt x="1704914" y="392167"/>
                </a:lnTo>
                <a:lnTo>
                  <a:pt x="1664034" y="406877"/>
                </a:lnTo>
                <a:lnTo>
                  <a:pt x="1619331" y="420730"/>
                </a:lnTo>
                <a:lnTo>
                  <a:pt x="1571013" y="433670"/>
                </a:lnTo>
                <a:lnTo>
                  <a:pt x="1519286" y="445642"/>
                </a:lnTo>
                <a:lnTo>
                  <a:pt x="1464360" y="456590"/>
                </a:lnTo>
                <a:lnTo>
                  <a:pt x="1406442" y="466458"/>
                </a:lnTo>
                <a:lnTo>
                  <a:pt x="1345739" y="475191"/>
                </a:lnTo>
                <a:lnTo>
                  <a:pt x="1282459" y="482733"/>
                </a:lnTo>
                <a:lnTo>
                  <a:pt x="1216811" y="489029"/>
                </a:lnTo>
                <a:lnTo>
                  <a:pt x="1149002" y="494022"/>
                </a:lnTo>
                <a:lnTo>
                  <a:pt x="1079240" y="497658"/>
                </a:lnTo>
                <a:lnTo>
                  <a:pt x="1007732" y="499880"/>
                </a:lnTo>
                <a:lnTo>
                  <a:pt x="934687" y="500634"/>
                </a:lnTo>
                <a:lnTo>
                  <a:pt x="861642" y="499880"/>
                </a:lnTo>
                <a:lnTo>
                  <a:pt x="790134" y="497658"/>
                </a:lnTo>
                <a:lnTo>
                  <a:pt x="720372" y="494022"/>
                </a:lnTo>
                <a:lnTo>
                  <a:pt x="652563" y="489029"/>
                </a:lnTo>
                <a:lnTo>
                  <a:pt x="586914" y="482733"/>
                </a:lnTo>
                <a:lnTo>
                  <a:pt x="523635" y="475191"/>
                </a:lnTo>
                <a:lnTo>
                  <a:pt x="462932" y="466458"/>
                </a:lnTo>
                <a:lnTo>
                  <a:pt x="405014" y="456590"/>
                </a:lnTo>
                <a:lnTo>
                  <a:pt x="350088" y="445642"/>
                </a:lnTo>
                <a:lnTo>
                  <a:pt x="298361" y="433670"/>
                </a:lnTo>
                <a:lnTo>
                  <a:pt x="250043" y="420730"/>
                </a:lnTo>
                <a:lnTo>
                  <a:pt x="205340" y="406877"/>
                </a:lnTo>
                <a:lnTo>
                  <a:pt x="164460" y="392167"/>
                </a:lnTo>
                <a:lnTo>
                  <a:pt x="127612" y="376656"/>
                </a:lnTo>
                <a:lnTo>
                  <a:pt x="66839" y="343453"/>
                </a:lnTo>
                <a:lnTo>
                  <a:pt x="24685" y="307712"/>
                </a:lnTo>
                <a:lnTo>
                  <a:pt x="2812" y="269879"/>
                </a:lnTo>
                <a:lnTo>
                  <a:pt x="0" y="250317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18157" y="5496468"/>
            <a:ext cx="1869439" cy="501015"/>
          </a:xfrm>
          <a:custGeom>
            <a:avLst/>
            <a:gdLst/>
            <a:ahLst/>
            <a:cxnLst/>
            <a:rect l="l" t="t" r="r" b="b"/>
            <a:pathLst>
              <a:path w="1869440" h="501014">
                <a:moveTo>
                  <a:pt x="0" y="250317"/>
                </a:moveTo>
                <a:lnTo>
                  <a:pt x="11109" y="211604"/>
                </a:lnTo>
                <a:lnTo>
                  <a:pt x="43331" y="174761"/>
                </a:lnTo>
                <a:lnTo>
                  <a:pt x="95002" y="140233"/>
                </a:lnTo>
                <a:lnTo>
                  <a:pt x="164460" y="108466"/>
                </a:lnTo>
                <a:lnTo>
                  <a:pt x="205340" y="93756"/>
                </a:lnTo>
                <a:lnTo>
                  <a:pt x="250043" y="79903"/>
                </a:lnTo>
                <a:lnTo>
                  <a:pt x="298361" y="66963"/>
                </a:lnTo>
                <a:lnTo>
                  <a:pt x="350088" y="54991"/>
                </a:lnTo>
                <a:lnTo>
                  <a:pt x="405014" y="44043"/>
                </a:lnTo>
                <a:lnTo>
                  <a:pt x="462932" y="34175"/>
                </a:lnTo>
                <a:lnTo>
                  <a:pt x="523635" y="25442"/>
                </a:lnTo>
                <a:lnTo>
                  <a:pt x="586914" y="17900"/>
                </a:lnTo>
                <a:lnTo>
                  <a:pt x="652563" y="11604"/>
                </a:lnTo>
                <a:lnTo>
                  <a:pt x="720372" y="6611"/>
                </a:lnTo>
                <a:lnTo>
                  <a:pt x="790134" y="2975"/>
                </a:lnTo>
                <a:lnTo>
                  <a:pt x="861642" y="753"/>
                </a:lnTo>
                <a:lnTo>
                  <a:pt x="934687" y="0"/>
                </a:lnTo>
                <a:lnTo>
                  <a:pt x="1007732" y="753"/>
                </a:lnTo>
                <a:lnTo>
                  <a:pt x="1079240" y="2975"/>
                </a:lnTo>
                <a:lnTo>
                  <a:pt x="1149002" y="6611"/>
                </a:lnTo>
                <a:lnTo>
                  <a:pt x="1216811" y="11604"/>
                </a:lnTo>
                <a:lnTo>
                  <a:pt x="1282459" y="17900"/>
                </a:lnTo>
                <a:lnTo>
                  <a:pt x="1345739" y="25442"/>
                </a:lnTo>
                <a:lnTo>
                  <a:pt x="1406442" y="34175"/>
                </a:lnTo>
                <a:lnTo>
                  <a:pt x="1464360" y="44043"/>
                </a:lnTo>
                <a:lnTo>
                  <a:pt x="1519286" y="54991"/>
                </a:lnTo>
                <a:lnTo>
                  <a:pt x="1571013" y="66963"/>
                </a:lnTo>
                <a:lnTo>
                  <a:pt x="1619331" y="79903"/>
                </a:lnTo>
                <a:lnTo>
                  <a:pt x="1664034" y="93756"/>
                </a:lnTo>
                <a:lnTo>
                  <a:pt x="1704914" y="108466"/>
                </a:lnTo>
                <a:lnTo>
                  <a:pt x="1741762" y="123977"/>
                </a:lnTo>
                <a:lnTo>
                  <a:pt x="1802535" y="157180"/>
                </a:lnTo>
                <a:lnTo>
                  <a:pt x="1844689" y="192921"/>
                </a:lnTo>
                <a:lnTo>
                  <a:pt x="1866562" y="230754"/>
                </a:lnTo>
                <a:lnTo>
                  <a:pt x="1869375" y="250317"/>
                </a:lnTo>
                <a:lnTo>
                  <a:pt x="1866562" y="269879"/>
                </a:lnTo>
                <a:lnTo>
                  <a:pt x="1844689" y="307712"/>
                </a:lnTo>
                <a:lnTo>
                  <a:pt x="1802535" y="343453"/>
                </a:lnTo>
                <a:lnTo>
                  <a:pt x="1741762" y="376656"/>
                </a:lnTo>
                <a:lnTo>
                  <a:pt x="1704914" y="392167"/>
                </a:lnTo>
                <a:lnTo>
                  <a:pt x="1664034" y="406877"/>
                </a:lnTo>
                <a:lnTo>
                  <a:pt x="1619331" y="420730"/>
                </a:lnTo>
                <a:lnTo>
                  <a:pt x="1571013" y="433670"/>
                </a:lnTo>
                <a:lnTo>
                  <a:pt x="1519286" y="445642"/>
                </a:lnTo>
                <a:lnTo>
                  <a:pt x="1464360" y="456590"/>
                </a:lnTo>
                <a:lnTo>
                  <a:pt x="1406442" y="466458"/>
                </a:lnTo>
                <a:lnTo>
                  <a:pt x="1345739" y="475191"/>
                </a:lnTo>
                <a:lnTo>
                  <a:pt x="1282459" y="482733"/>
                </a:lnTo>
                <a:lnTo>
                  <a:pt x="1216811" y="489029"/>
                </a:lnTo>
                <a:lnTo>
                  <a:pt x="1149002" y="494022"/>
                </a:lnTo>
                <a:lnTo>
                  <a:pt x="1079240" y="497658"/>
                </a:lnTo>
                <a:lnTo>
                  <a:pt x="1007732" y="499880"/>
                </a:lnTo>
                <a:lnTo>
                  <a:pt x="934687" y="500634"/>
                </a:lnTo>
                <a:lnTo>
                  <a:pt x="861642" y="499880"/>
                </a:lnTo>
                <a:lnTo>
                  <a:pt x="790134" y="497658"/>
                </a:lnTo>
                <a:lnTo>
                  <a:pt x="720372" y="494022"/>
                </a:lnTo>
                <a:lnTo>
                  <a:pt x="652563" y="489029"/>
                </a:lnTo>
                <a:lnTo>
                  <a:pt x="586914" y="482733"/>
                </a:lnTo>
                <a:lnTo>
                  <a:pt x="523635" y="475191"/>
                </a:lnTo>
                <a:lnTo>
                  <a:pt x="462932" y="466458"/>
                </a:lnTo>
                <a:lnTo>
                  <a:pt x="405014" y="456590"/>
                </a:lnTo>
                <a:lnTo>
                  <a:pt x="350088" y="445642"/>
                </a:lnTo>
                <a:lnTo>
                  <a:pt x="298361" y="433670"/>
                </a:lnTo>
                <a:lnTo>
                  <a:pt x="250043" y="420730"/>
                </a:lnTo>
                <a:lnTo>
                  <a:pt x="205340" y="406877"/>
                </a:lnTo>
                <a:lnTo>
                  <a:pt x="164460" y="392167"/>
                </a:lnTo>
                <a:lnTo>
                  <a:pt x="127612" y="376656"/>
                </a:lnTo>
                <a:lnTo>
                  <a:pt x="66839" y="343453"/>
                </a:lnTo>
                <a:lnTo>
                  <a:pt x="24685" y="307712"/>
                </a:lnTo>
                <a:lnTo>
                  <a:pt x="2812" y="269879"/>
                </a:lnTo>
                <a:lnTo>
                  <a:pt x="0" y="250317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92908" y="5746785"/>
            <a:ext cx="1025525" cy="248285"/>
          </a:xfrm>
          <a:custGeom>
            <a:avLst/>
            <a:gdLst/>
            <a:ahLst/>
            <a:cxnLst/>
            <a:rect l="l" t="t" r="r" b="b"/>
            <a:pathLst>
              <a:path w="1025525" h="248285">
                <a:moveTo>
                  <a:pt x="1025249" y="0"/>
                </a:moveTo>
                <a:lnTo>
                  <a:pt x="0" y="248156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097923" y="5746785"/>
            <a:ext cx="941069" cy="248285"/>
          </a:xfrm>
          <a:custGeom>
            <a:avLst/>
            <a:gdLst/>
            <a:ahLst/>
            <a:cxnLst/>
            <a:rect l="l" t="t" r="r" b="b"/>
            <a:pathLst>
              <a:path w="941070" h="248285">
                <a:moveTo>
                  <a:pt x="0" y="0"/>
                </a:moveTo>
                <a:lnTo>
                  <a:pt x="940801" y="248156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084" y="4696691"/>
            <a:ext cx="3992879" cy="0"/>
          </a:xfrm>
          <a:custGeom>
            <a:avLst/>
            <a:gdLst/>
            <a:ahLst/>
            <a:cxnLst/>
            <a:rect l="l" t="t" r="r" b="b"/>
            <a:pathLst>
              <a:path w="3992879">
                <a:moveTo>
                  <a:pt x="0" y="0"/>
                </a:moveTo>
                <a:lnTo>
                  <a:pt x="3992552" y="1"/>
                </a:lnTo>
              </a:path>
            </a:pathLst>
          </a:custGeom>
          <a:ln w="19050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NT101 </a:t>
            </a:r>
            <a:r>
              <a:rPr sz="2000" b="1" spc="-310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– </a:t>
            </a:r>
            <a:r>
              <a:rPr sz="2000" b="1" spc="-50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Network</a:t>
            </a:r>
            <a:r>
              <a:rPr sz="2000" b="1" spc="-355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10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Security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384" y="2581147"/>
            <a:ext cx="4023995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40"/>
              </a:lnSpc>
              <a:spcBef>
                <a:spcPts val="100"/>
              </a:spcBef>
            </a:pPr>
            <a:r>
              <a:rPr sz="5400" spc="-405">
                <a:solidFill>
                  <a:srgbClr val="404040"/>
                </a:solidFill>
              </a:rPr>
              <a:t>Protocol</a:t>
            </a:r>
            <a:r>
              <a:rPr sz="5400" spc="-735">
                <a:solidFill>
                  <a:srgbClr val="404040"/>
                </a:solidFill>
              </a:rPr>
              <a:t> </a:t>
            </a:r>
            <a:r>
              <a:rPr sz="5400" spc="-375">
                <a:solidFill>
                  <a:srgbClr val="404040"/>
                </a:solidFill>
              </a:rPr>
              <a:t>stack</a:t>
            </a:r>
            <a:endParaRPr sz="5400"/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31902" y="1798806"/>
            <a:ext cx="5766397" cy="37923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319151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Why</a:t>
            </a:r>
            <a:r>
              <a:rPr sz="43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layering?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9211" y="930274"/>
            <a:ext cx="9599295" cy="5033645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600" spc="-15" dirty="0">
                <a:latin typeface="Calibri" panose="020F0502020204030204"/>
                <a:cs typeface="Calibri" panose="020F0502020204030204"/>
              </a:rPr>
              <a:t>Approach </a:t>
            </a:r>
            <a:r>
              <a:rPr sz="3600" spc="-20" dirty="0">
                <a:latin typeface="Calibri" panose="020F0502020204030204"/>
                <a:cs typeface="Calibri" panose="020F0502020204030204"/>
              </a:rPr>
              <a:t>to </a:t>
            </a:r>
            <a:r>
              <a:rPr sz="3600" dirty="0">
                <a:latin typeface="Calibri" panose="020F0502020204030204"/>
                <a:cs typeface="Calibri" panose="020F0502020204030204"/>
              </a:rPr>
              <a:t>designing/discussing </a:t>
            </a:r>
            <a:r>
              <a:rPr sz="3600" spc="-20" dirty="0">
                <a:latin typeface="Calibri" panose="020F0502020204030204"/>
                <a:cs typeface="Calibri" panose="020F0502020204030204"/>
              </a:rPr>
              <a:t>complex</a:t>
            </a:r>
            <a:r>
              <a:rPr sz="3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25" dirty="0">
                <a:latin typeface="Calibri" panose="020F0502020204030204"/>
                <a:cs typeface="Calibri" panose="020F0502020204030204"/>
              </a:rPr>
              <a:t>systems:</a:t>
            </a:r>
            <a:endParaRPr sz="3600">
              <a:latin typeface="Calibri" panose="020F0502020204030204"/>
              <a:cs typeface="Calibri" panose="020F0502020204030204"/>
            </a:endParaRPr>
          </a:p>
          <a:p>
            <a:pPr marL="398145" marR="2906395" indent="-355600">
              <a:lnSpc>
                <a:spcPts val="3500"/>
              </a:lnSpc>
              <a:spcBef>
                <a:spcPts val="192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98145" algn="l"/>
                <a:tab pos="39878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explicit structure allows identification,  relationship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system’s</a:t>
            </a:r>
            <a:r>
              <a:rPr sz="32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pieces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807720" lvl="1" indent="-356235">
              <a:lnSpc>
                <a:spcPct val="100000"/>
              </a:lnSpc>
              <a:spcBef>
                <a:spcPts val="10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807720" algn="l"/>
                <a:tab pos="808355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layered </a:t>
            </a:r>
            <a:r>
              <a:rPr sz="2800" i="1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reference </a:t>
            </a:r>
            <a:r>
              <a:rPr sz="2800" i="1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discussion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98145" marR="3338830" indent="-355600">
              <a:lnSpc>
                <a:spcPts val="3500"/>
              </a:lnSpc>
              <a:spcBef>
                <a:spcPts val="93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98145" algn="l"/>
                <a:tab pos="39878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modularization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eases maintenance,  updating of 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system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807720" marR="2844165" lvl="1" indent="-355600">
              <a:lnSpc>
                <a:spcPts val="3100"/>
              </a:lnSpc>
              <a:spcBef>
                <a:spcPts val="42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807720" algn="l"/>
                <a:tab pos="80835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change 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layer's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service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implementation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: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transparent to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rest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system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07720" marR="3263900" lvl="1" indent="-355600">
              <a:lnSpc>
                <a:spcPts val="3000"/>
              </a:lnSpc>
              <a:spcBef>
                <a:spcPts val="48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807720" algn="l"/>
                <a:tab pos="80835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e.g.,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change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gate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procedure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doesn’t 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affect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rest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system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699643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Layered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protocol</a:t>
            </a:r>
            <a:r>
              <a:rPr sz="4300" b="0" spc="-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stack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8123" y="1391412"/>
            <a:ext cx="7100570" cy="4692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indent="-287655">
              <a:lnSpc>
                <a:spcPts val="3820"/>
              </a:lnSpc>
              <a:spcBef>
                <a:spcPts val="1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i="1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application: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supporting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applications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5425">
              <a:lnSpc>
                <a:spcPts val="2860"/>
              </a:lnSpc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HTTP, 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IMAP, SMTP,</a:t>
            </a:r>
            <a:r>
              <a:rPr sz="2400" spc="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DNS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ts val="3820"/>
              </a:lnSpc>
              <a:spcBef>
                <a:spcPts val="20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i="1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transport: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process-process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transfer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5425">
              <a:lnSpc>
                <a:spcPts val="2860"/>
              </a:lnSpc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400" spc="-90" dirty="0">
                <a:latin typeface="Calibri" panose="020F0502020204030204"/>
                <a:cs typeface="Calibri" panose="020F0502020204030204"/>
              </a:rPr>
              <a:t>TCP,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UDP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00355" marR="5080" indent="-287655">
              <a:lnSpc>
                <a:spcPct val="78000"/>
              </a:lnSpc>
              <a:spcBef>
                <a:spcPts val="10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i="1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routing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datagrams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from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source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destination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5425">
              <a:lnSpc>
                <a:spcPts val="2825"/>
              </a:lnSpc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400" spc="-105" dirty="0">
                <a:latin typeface="Calibri" panose="020F0502020204030204"/>
                <a:cs typeface="Calibri" panose="020F0502020204030204"/>
              </a:rPr>
              <a:t>IP,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routing</a:t>
            </a:r>
            <a:r>
              <a:rPr sz="24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protocols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00355" marR="995045" indent="-287655">
              <a:lnSpc>
                <a:spcPct val="81000"/>
              </a:lnSpc>
              <a:spcBef>
                <a:spcPts val="9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i="1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link: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transfer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between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neighboring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elements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5425">
              <a:lnSpc>
                <a:spcPts val="2825"/>
              </a:lnSpc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Ethernet, 802.11 (WiFi),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PPP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ct val="100000"/>
              </a:lnSpc>
              <a:spcBef>
                <a:spcPts val="23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i="1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physical: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bits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“on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wire”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3647" y="1548383"/>
            <a:ext cx="2545079" cy="41818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98648" y="4190743"/>
            <a:ext cx="51117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li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2602" y="2044951"/>
            <a:ext cx="159512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pp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li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tio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8146" y="3483607"/>
            <a:ext cx="120396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3813" y="2749039"/>
            <a:ext cx="135001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nsp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5862" y="4858255"/>
            <a:ext cx="114554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8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800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894233" y="1882955"/>
          <a:ext cx="1892300" cy="3530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00"/>
              </a:tblGrid>
              <a:tr h="735692"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350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711201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541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711198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7314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66765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821626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Services,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Layering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</a:t>
            </a:r>
            <a:r>
              <a:rPr sz="43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Encapsulation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source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destination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3211641" y="2572688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0"/>
                </a:moveTo>
                <a:lnTo>
                  <a:pt x="5575091" y="76200"/>
                </a:lnTo>
                <a:lnTo>
                  <a:pt x="5632241" y="47625"/>
                </a:lnTo>
                <a:lnTo>
                  <a:pt x="5587822" y="47625"/>
                </a:lnTo>
                <a:lnTo>
                  <a:pt x="5587822" y="28575"/>
                </a:lnTo>
                <a:lnTo>
                  <a:pt x="5632241" y="28575"/>
                </a:lnTo>
                <a:lnTo>
                  <a:pt x="5575091" y="0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651500" h="76200">
                <a:moveTo>
                  <a:pt x="5575091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5575091" y="47625"/>
                </a:lnTo>
                <a:lnTo>
                  <a:pt x="5575091" y="28575"/>
                </a:lnTo>
                <a:close/>
              </a:path>
              <a:path w="5651500" h="76200">
                <a:moveTo>
                  <a:pt x="5632241" y="28575"/>
                </a:moveTo>
                <a:lnTo>
                  <a:pt x="5587822" y="28575"/>
                </a:lnTo>
                <a:lnTo>
                  <a:pt x="5587822" y="47625"/>
                </a:lnTo>
                <a:lnTo>
                  <a:pt x="5632241" y="47625"/>
                </a:lnTo>
                <a:lnTo>
                  <a:pt x="5651291" y="38100"/>
                </a:lnTo>
                <a:lnTo>
                  <a:pt x="563224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84582" y="2368401"/>
            <a:ext cx="972185" cy="389890"/>
          </a:xfrm>
          <a:custGeom>
            <a:avLst/>
            <a:gdLst/>
            <a:ahLst/>
            <a:cxnLst/>
            <a:rect l="l" t="t" r="r" b="b"/>
            <a:pathLst>
              <a:path w="972184" h="389889">
                <a:moveTo>
                  <a:pt x="0" y="0"/>
                </a:moveTo>
                <a:lnTo>
                  <a:pt x="971760" y="0"/>
                </a:lnTo>
                <a:lnTo>
                  <a:pt x="971760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490667" y="1770379"/>
            <a:ext cx="5581015" cy="363727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3365" marR="438785" algn="ctr">
              <a:lnSpc>
                <a:spcPts val="1800"/>
              </a:lnSpc>
              <a:spcBef>
                <a:spcPts val="460"/>
              </a:spcBef>
            </a:pPr>
            <a:r>
              <a:rPr sz="1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Application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exchanges </a:t>
            </a:r>
            <a:r>
              <a:rPr sz="1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messages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implement some  application service using 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services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transport</a:t>
            </a:r>
            <a:r>
              <a:rPr sz="1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R="467360" algn="ctr">
              <a:lnSpc>
                <a:spcPct val="100000"/>
              </a:lnSpc>
              <a:spcBef>
                <a:spcPts val="1505"/>
              </a:spcBef>
              <a:tabLst>
                <a:tab pos="431165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95250" marR="309245" algn="ctr">
              <a:lnSpc>
                <a:spcPts val="1800"/>
              </a:lnSpc>
              <a:spcBef>
                <a:spcPts val="535"/>
              </a:spcBef>
            </a:pPr>
            <a:r>
              <a:rPr sz="1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Transport-layer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transfers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M (e.g.,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reliably) from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one 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process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another,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using services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1800" spc="10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8775" marR="55880" indent="-295275">
              <a:lnSpc>
                <a:spcPct val="89000"/>
              </a:lnSpc>
              <a:spcBef>
                <a:spcPts val="168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8140" algn="l"/>
                <a:tab pos="35877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transport-layer protocol </a:t>
            </a:r>
            <a:r>
              <a:rPr sz="240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encapsulates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application-layer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message, M, with 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transport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layer-layer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header H</a:t>
            </a:r>
            <a:r>
              <a:rPr sz="2400" baseline="-17000" dirty="0">
                <a:latin typeface="Calibri" panose="020F0502020204030204"/>
                <a:cs typeface="Calibri" panose="020F0502020204030204"/>
              </a:rPr>
              <a:t>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create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transport-layer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segment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8175" marR="275590" lvl="1" indent="-231775">
              <a:lnSpc>
                <a:spcPts val="2620"/>
              </a:lnSpc>
              <a:spcBef>
                <a:spcPts val="15"/>
              </a:spcBef>
              <a:buClr>
                <a:srgbClr val="0000A3"/>
              </a:buClr>
              <a:buFont typeface="Arial" panose="020B0604020202020204"/>
              <a:buChar char="•"/>
              <a:tabLst>
                <a:tab pos="6381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H</a:t>
            </a:r>
            <a:r>
              <a:rPr sz="2400" baseline="-17000" dirty="0">
                <a:latin typeface="Calibri" panose="020F0502020204030204"/>
                <a:cs typeface="Calibri" panose="020F0502020204030204"/>
              </a:rPr>
              <a:t>t </a:t>
            </a:r>
            <a:r>
              <a:rPr sz="2400" dirty="0">
                <a:latin typeface="Calibri" panose="020F0502020204030204"/>
                <a:cs typeface="Calibri" panose="020F0502020204030204"/>
              </a:rPr>
              <a:t>used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 transport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layer protocol 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implement its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service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54289" y="1646359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5575091" y="47626"/>
                </a:moveTo>
                <a:lnTo>
                  <a:pt x="5575091" y="76201"/>
                </a:lnTo>
                <a:lnTo>
                  <a:pt x="5632241" y="47626"/>
                </a:lnTo>
                <a:lnTo>
                  <a:pt x="5575091" y="47626"/>
                </a:lnTo>
                <a:close/>
              </a:path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28576"/>
                </a:moveTo>
                <a:lnTo>
                  <a:pt x="5575091" y="47626"/>
                </a:lnTo>
                <a:lnTo>
                  <a:pt x="5587822" y="47626"/>
                </a:lnTo>
                <a:lnTo>
                  <a:pt x="5587822" y="28576"/>
                </a:lnTo>
                <a:lnTo>
                  <a:pt x="5575091" y="28576"/>
                </a:lnTo>
                <a:close/>
              </a:path>
              <a:path w="5651500" h="76200">
                <a:moveTo>
                  <a:pt x="5575091" y="1"/>
                </a:moveTo>
                <a:lnTo>
                  <a:pt x="5575091" y="28576"/>
                </a:lnTo>
                <a:lnTo>
                  <a:pt x="5587822" y="28576"/>
                </a:lnTo>
                <a:lnTo>
                  <a:pt x="5587822" y="47626"/>
                </a:lnTo>
                <a:lnTo>
                  <a:pt x="5632244" y="47625"/>
                </a:lnTo>
                <a:lnTo>
                  <a:pt x="5651291" y="38101"/>
                </a:lnTo>
                <a:lnTo>
                  <a:pt x="5575091" y="1"/>
                </a:lnTo>
                <a:close/>
              </a:path>
              <a:path w="5651500" h="76200">
                <a:moveTo>
                  <a:pt x="76200" y="28575"/>
                </a:moveTo>
                <a:lnTo>
                  <a:pt x="76200" y="47625"/>
                </a:lnTo>
                <a:lnTo>
                  <a:pt x="5575091" y="47626"/>
                </a:lnTo>
                <a:lnTo>
                  <a:pt x="5575091" y="28576"/>
                </a:lnTo>
                <a:lnTo>
                  <a:pt x="76200" y="28575"/>
                </a:lnTo>
                <a:close/>
              </a:path>
              <a:path w="5651500" h="76200">
                <a:moveTo>
                  <a:pt x="63503" y="28575"/>
                </a:move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3" y="28575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862575" y="1489591"/>
            <a:ext cx="675005" cy="389890"/>
          </a:xfrm>
          <a:custGeom>
            <a:avLst/>
            <a:gdLst/>
            <a:ahLst/>
            <a:cxnLst/>
            <a:rect l="l" t="t" r="r" b="b"/>
            <a:pathLst>
              <a:path w="675004" h="389889">
                <a:moveTo>
                  <a:pt x="0" y="0"/>
                </a:moveTo>
                <a:lnTo>
                  <a:pt x="674557" y="0"/>
                </a:lnTo>
                <a:lnTo>
                  <a:pt x="674557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96140" y="157372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996140" y="1573724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19200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Outline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9144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Motivations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Protocol layers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Vulnerabilities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Expoint and attacks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Generic countermeasures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821626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Services,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Layering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</a:t>
            </a:r>
            <a:r>
              <a:rPr sz="43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Encapsulation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source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11641" y="2572688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0"/>
                </a:moveTo>
                <a:lnTo>
                  <a:pt x="5575091" y="76200"/>
                </a:lnTo>
                <a:lnTo>
                  <a:pt x="5632241" y="47625"/>
                </a:lnTo>
                <a:lnTo>
                  <a:pt x="5587822" y="47625"/>
                </a:lnTo>
                <a:lnTo>
                  <a:pt x="5587822" y="28575"/>
                </a:lnTo>
                <a:lnTo>
                  <a:pt x="5632241" y="28575"/>
                </a:lnTo>
                <a:lnTo>
                  <a:pt x="5575091" y="0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651500" h="76200">
                <a:moveTo>
                  <a:pt x="5575091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5575091" y="47625"/>
                </a:lnTo>
                <a:lnTo>
                  <a:pt x="5575091" y="28575"/>
                </a:lnTo>
                <a:close/>
              </a:path>
              <a:path w="5651500" h="76200">
                <a:moveTo>
                  <a:pt x="5632241" y="28575"/>
                </a:moveTo>
                <a:lnTo>
                  <a:pt x="5587822" y="28575"/>
                </a:lnTo>
                <a:lnTo>
                  <a:pt x="5587822" y="47625"/>
                </a:lnTo>
                <a:lnTo>
                  <a:pt x="5632241" y="47625"/>
                </a:lnTo>
                <a:lnTo>
                  <a:pt x="5651291" y="38100"/>
                </a:lnTo>
                <a:lnTo>
                  <a:pt x="563224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84582" y="2368401"/>
            <a:ext cx="972185" cy="389890"/>
          </a:xfrm>
          <a:custGeom>
            <a:avLst/>
            <a:gdLst/>
            <a:ahLst/>
            <a:cxnLst/>
            <a:rect l="l" t="t" r="r" b="b"/>
            <a:pathLst>
              <a:path w="972184" h="389889">
                <a:moveTo>
                  <a:pt x="0" y="0"/>
                </a:moveTo>
                <a:lnTo>
                  <a:pt x="971760" y="0"/>
                </a:lnTo>
                <a:lnTo>
                  <a:pt x="971760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destination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54289" y="1646359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5575091" y="47626"/>
                </a:moveTo>
                <a:lnTo>
                  <a:pt x="5575091" y="76201"/>
                </a:lnTo>
                <a:lnTo>
                  <a:pt x="5632241" y="47626"/>
                </a:lnTo>
                <a:lnTo>
                  <a:pt x="5575091" y="47626"/>
                </a:lnTo>
                <a:close/>
              </a:path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28576"/>
                </a:moveTo>
                <a:lnTo>
                  <a:pt x="5575091" y="47626"/>
                </a:lnTo>
                <a:lnTo>
                  <a:pt x="5587822" y="47626"/>
                </a:lnTo>
                <a:lnTo>
                  <a:pt x="5587822" y="28576"/>
                </a:lnTo>
                <a:lnTo>
                  <a:pt x="5575091" y="28576"/>
                </a:lnTo>
                <a:close/>
              </a:path>
              <a:path w="5651500" h="76200">
                <a:moveTo>
                  <a:pt x="5575091" y="1"/>
                </a:moveTo>
                <a:lnTo>
                  <a:pt x="5575091" y="28576"/>
                </a:lnTo>
                <a:lnTo>
                  <a:pt x="5587822" y="28576"/>
                </a:lnTo>
                <a:lnTo>
                  <a:pt x="5587822" y="47626"/>
                </a:lnTo>
                <a:lnTo>
                  <a:pt x="5632244" y="47625"/>
                </a:lnTo>
                <a:lnTo>
                  <a:pt x="5651291" y="38101"/>
                </a:lnTo>
                <a:lnTo>
                  <a:pt x="5575091" y="1"/>
                </a:lnTo>
                <a:close/>
              </a:path>
              <a:path w="5651500" h="76200">
                <a:moveTo>
                  <a:pt x="76200" y="28575"/>
                </a:moveTo>
                <a:lnTo>
                  <a:pt x="76200" y="47625"/>
                </a:lnTo>
                <a:lnTo>
                  <a:pt x="5575091" y="47626"/>
                </a:lnTo>
                <a:lnTo>
                  <a:pt x="5575091" y="28576"/>
                </a:lnTo>
                <a:lnTo>
                  <a:pt x="76200" y="28575"/>
                </a:lnTo>
                <a:close/>
              </a:path>
              <a:path w="5651500" h="76200">
                <a:moveTo>
                  <a:pt x="63503" y="28575"/>
                </a:move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3" y="28575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62575" y="1489591"/>
            <a:ext cx="675005" cy="389890"/>
          </a:xfrm>
          <a:custGeom>
            <a:avLst/>
            <a:gdLst/>
            <a:ahLst/>
            <a:cxnLst/>
            <a:rect l="l" t="t" r="r" b="b"/>
            <a:pathLst>
              <a:path w="675004" h="389889">
                <a:moveTo>
                  <a:pt x="0" y="0"/>
                </a:moveTo>
                <a:lnTo>
                  <a:pt x="674557" y="0"/>
                </a:lnTo>
                <a:lnTo>
                  <a:pt x="674557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96140" y="157372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996140" y="1573724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3211641" y="3504577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0"/>
                </a:moveTo>
                <a:lnTo>
                  <a:pt x="5575091" y="76200"/>
                </a:lnTo>
                <a:lnTo>
                  <a:pt x="5632241" y="47625"/>
                </a:lnTo>
                <a:lnTo>
                  <a:pt x="5587822" y="47625"/>
                </a:lnTo>
                <a:lnTo>
                  <a:pt x="5587822" y="28575"/>
                </a:lnTo>
                <a:lnTo>
                  <a:pt x="5632241" y="28575"/>
                </a:lnTo>
                <a:lnTo>
                  <a:pt x="5575091" y="0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651500" h="76200">
                <a:moveTo>
                  <a:pt x="5575091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5575091" y="47625"/>
                </a:lnTo>
                <a:lnTo>
                  <a:pt x="5575091" y="28575"/>
                </a:lnTo>
                <a:close/>
              </a:path>
              <a:path w="5651500" h="76200">
                <a:moveTo>
                  <a:pt x="5632241" y="28575"/>
                </a:moveTo>
                <a:lnTo>
                  <a:pt x="5587822" y="28575"/>
                </a:lnTo>
                <a:lnTo>
                  <a:pt x="5587822" y="47625"/>
                </a:lnTo>
                <a:lnTo>
                  <a:pt x="5632241" y="47625"/>
                </a:lnTo>
                <a:lnTo>
                  <a:pt x="5651291" y="38100"/>
                </a:lnTo>
                <a:lnTo>
                  <a:pt x="563224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56171" y="3319499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19723" y="3394852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19723" y="3394852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86066" y="3394852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05566" y="3393140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477892" y="2446923"/>
            <a:ext cx="5559425" cy="39027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2695575" algn="r">
              <a:lnSpc>
                <a:spcPct val="100000"/>
              </a:lnSpc>
              <a:spcBef>
                <a:spcPts val="235"/>
              </a:spcBef>
              <a:tabLst>
                <a:tab pos="431165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46685" marR="274955" indent="-39370">
              <a:lnSpc>
                <a:spcPts val="1800"/>
              </a:lnSpc>
              <a:spcBef>
                <a:spcPts val="535"/>
              </a:spcBef>
            </a:pPr>
            <a:r>
              <a:rPr sz="1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Transport-layer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transfers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M (e.g.,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reliably) from  </a:t>
            </a:r>
            <a:r>
              <a:rPr sz="1800" dirty="0">
                <a:latin typeface="Calibri" panose="020F0502020204030204"/>
                <a:cs typeface="Calibri" panose="020F0502020204030204"/>
              </a:rPr>
              <a:t>one 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process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another,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using services </a:t>
            </a:r>
            <a:r>
              <a:rPr sz="1800" dirty="0">
                <a:latin typeface="Calibri" panose="020F0502020204030204"/>
                <a:cs typeface="Calibri" panose="020F0502020204030204"/>
              </a:rPr>
              <a:t>of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1800" spc="10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R="2703830" algn="r">
              <a:lnSpc>
                <a:spcPct val="100000"/>
              </a:lnSpc>
              <a:spcBef>
                <a:spcPts val="1530"/>
              </a:spcBef>
              <a:tabLst>
                <a:tab pos="715645" algn="l"/>
              </a:tabLst>
            </a:pP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9000" dirty="0">
                <a:latin typeface="Arial" panose="020B0604020202020204"/>
                <a:cs typeface="Arial" panose="020B0604020202020204"/>
              </a:rPr>
              <a:t>n </a:t>
            </a:r>
            <a:r>
              <a:rPr sz="1800" spc="-179" baseline="-9000" dirty="0">
                <a:latin typeface="Arial" panose="020B0604020202020204"/>
                <a:cs typeface="Arial" panose="020B0604020202020204"/>
              </a:rPr>
              <a:t> </a:t>
            </a: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2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50800" marR="103505" indent="48895">
              <a:lnSpc>
                <a:spcPts val="1800"/>
              </a:lnSpc>
              <a:spcBef>
                <a:spcPts val="535"/>
              </a:spcBef>
            </a:pPr>
            <a:r>
              <a:rPr sz="18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Network-layer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transfers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transport-layer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segment  [H</a:t>
            </a:r>
            <a:r>
              <a:rPr sz="1800" spc="-7" baseline="-14000" dirty="0">
                <a:latin typeface="Calibri" panose="020F0502020204030204"/>
                <a:cs typeface="Calibri" panose="020F0502020204030204"/>
              </a:rPr>
              <a:t>t </a:t>
            </a:r>
            <a:r>
              <a:rPr sz="1800" dirty="0">
                <a:latin typeface="Calibri" panose="020F0502020204030204"/>
                <a:cs typeface="Calibri" panose="020F0502020204030204"/>
              </a:rPr>
              <a:t>|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M]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00" dirty="0">
                <a:latin typeface="Calibri" panose="020F0502020204030204"/>
                <a:cs typeface="Calibri" panose="020F0502020204030204"/>
              </a:rPr>
              <a:t>one </a:t>
            </a:r>
            <a:r>
              <a:rPr sz="1800" i="1" spc="-10" dirty="0">
                <a:latin typeface="Calibri" panose="020F0502020204030204"/>
                <a:cs typeface="Calibri" panose="020F0502020204030204"/>
              </a:rPr>
              <a:t>host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another,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using link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services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71475" marR="43180" indent="-295275">
              <a:lnSpc>
                <a:spcPct val="89000"/>
              </a:lnSpc>
              <a:spcBef>
                <a:spcPts val="17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71475" algn="l"/>
                <a:tab pos="372110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network-layer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240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encapsulates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transport-layer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segment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[H</a:t>
            </a:r>
            <a:r>
              <a:rPr sz="1950" spc="-7" baseline="-17000" dirty="0">
                <a:latin typeface="Calibri" panose="020F0502020204030204"/>
                <a:cs typeface="Calibri" panose="020F0502020204030204"/>
              </a:rPr>
              <a:t>t </a:t>
            </a:r>
            <a:r>
              <a:rPr sz="2000" dirty="0">
                <a:latin typeface="Calibri" panose="020F0502020204030204"/>
                <a:cs typeface="Calibri" panose="020F0502020204030204"/>
              </a:rPr>
              <a:t>| M]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layer-layer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header H</a:t>
            </a:r>
            <a:r>
              <a:rPr sz="2400" baseline="-17000" dirty="0">
                <a:latin typeface="Calibri" panose="020F0502020204030204"/>
                <a:cs typeface="Calibri" panose="020F0502020204030204"/>
              </a:rPr>
              <a:t>n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create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network-layer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datagram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50875" marR="326390" lvl="1" indent="-231775">
              <a:lnSpc>
                <a:spcPts val="2590"/>
              </a:lnSpc>
              <a:spcBef>
                <a:spcPts val="40"/>
              </a:spcBef>
              <a:buClr>
                <a:srgbClr val="0000A3"/>
              </a:buClr>
              <a:buFont typeface="Arial" panose="020B0604020202020204"/>
              <a:buChar char="•"/>
              <a:tabLst>
                <a:tab pos="6515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H</a:t>
            </a:r>
            <a:r>
              <a:rPr sz="2400" baseline="-17000" dirty="0">
                <a:latin typeface="Calibri" panose="020F0502020204030204"/>
                <a:cs typeface="Calibri" panose="020F0502020204030204"/>
              </a:rPr>
              <a:t>n </a:t>
            </a:r>
            <a:r>
              <a:rPr sz="2400" dirty="0">
                <a:latin typeface="Calibri" panose="020F0502020204030204"/>
                <a:cs typeface="Calibri" panose="020F0502020204030204"/>
              </a:rPr>
              <a:t>used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 network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layer protocol 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implement its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service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821626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Services,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Layering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</a:t>
            </a:r>
            <a:r>
              <a:rPr sz="43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Encapsulation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source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11641" y="2572688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0"/>
                </a:moveTo>
                <a:lnTo>
                  <a:pt x="5575091" y="76200"/>
                </a:lnTo>
                <a:lnTo>
                  <a:pt x="5632241" y="47625"/>
                </a:lnTo>
                <a:lnTo>
                  <a:pt x="5587822" y="47625"/>
                </a:lnTo>
                <a:lnTo>
                  <a:pt x="5587822" y="28575"/>
                </a:lnTo>
                <a:lnTo>
                  <a:pt x="5632241" y="28575"/>
                </a:lnTo>
                <a:lnTo>
                  <a:pt x="5575091" y="0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651500" h="76200">
                <a:moveTo>
                  <a:pt x="5575091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5575091" y="47625"/>
                </a:lnTo>
                <a:lnTo>
                  <a:pt x="5575091" y="28575"/>
                </a:lnTo>
                <a:close/>
              </a:path>
              <a:path w="5651500" h="76200">
                <a:moveTo>
                  <a:pt x="5632241" y="28575"/>
                </a:moveTo>
                <a:lnTo>
                  <a:pt x="5587822" y="28575"/>
                </a:lnTo>
                <a:lnTo>
                  <a:pt x="5587822" y="47625"/>
                </a:lnTo>
                <a:lnTo>
                  <a:pt x="5632241" y="47625"/>
                </a:lnTo>
                <a:lnTo>
                  <a:pt x="5651291" y="38100"/>
                </a:lnTo>
                <a:lnTo>
                  <a:pt x="563224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84582" y="2368401"/>
            <a:ext cx="972185" cy="389890"/>
          </a:xfrm>
          <a:custGeom>
            <a:avLst/>
            <a:gdLst/>
            <a:ahLst/>
            <a:cxnLst/>
            <a:rect l="l" t="t" r="r" b="b"/>
            <a:pathLst>
              <a:path w="972184" h="389889">
                <a:moveTo>
                  <a:pt x="0" y="0"/>
                </a:moveTo>
                <a:lnTo>
                  <a:pt x="971760" y="0"/>
                </a:lnTo>
                <a:lnTo>
                  <a:pt x="971760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15408" y="2461259"/>
            <a:ext cx="24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72608" y="2464308"/>
            <a:ext cx="173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destination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54289" y="1646359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5575091" y="47626"/>
                </a:moveTo>
                <a:lnTo>
                  <a:pt x="5575091" y="76201"/>
                </a:lnTo>
                <a:lnTo>
                  <a:pt x="5632241" y="47626"/>
                </a:lnTo>
                <a:lnTo>
                  <a:pt x="5575091" y="47626"/>
                </a:lnTo>
                <a:close/>
              </a:path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28576"/>
                </a:moveTo>
                <a:lnTo>
                  <a:pt x="5575091" y="47626"/>
                </a:lnTo>
                <a:lnTo>
                  <a:pt x="5587822" y="47626"/>
                </a:lnTo>
                <a:lnTo>
                  <a:pt x="5587822" y="28576"/>
                </a:lnTo>
                <a:lnTo>
                  <a:pt x="5575091" y="28576"/>
                </a:lnTo>
                <a:close/>
              </a:path>
              <a:path w="5651500" h="76200">
                <a:moveTo>
                  <a:pt x="5575091" y="1"/>
                </a:moveTo>
                <a:lnTo>
                  <a:pt x="5575091" y="28576"/>
                </a:lnTo>
                <a:lnTo>
                  <a:pt x="5587822" y="28576"/>
                </a:lnTo>
                <a:lnTo>
                  <a:pt x="5587822" y="47626"/>
                </a:lnTo>
                <a:lnTo>
                  <a:pt x="5632244" y="47625"/>
                </a:lnTo>
                <a:lnTo>
                  <a:pt x="5651291" y="38101"/>
                </a:lnTo>
                <a:lnTo>
                  <a:pt x="5575091" y="1"/>
                </a:lnTo>
                <a:close/>
              </a:path>
              <a:path w="5651500" h="76200">
                <a:moveTo>
                  <a:pt x="76200" y="28575"/>
                </a:moveTo>
                <a:lnTo>
                  <a:pt x="76200" y="47625"/>
                </a:lnTo>
                <a:lnTo>
                  <a:pt x="5575091" y="47626"/>
                </a:lnTo>
                <a:lnTo>
                  <a:pt x="5575091" y="28576"/>
                </a:lnTo>
                <a:lnTo>
                  <a:pt x="76200" y="28575"/>
                </a:lnTo>
                <a:close/>
              </a:path>
              <a:path w="5651500" h="76200">
                <a:moveTo>
                  <a:pt x="63503" y="28575"/>
                </a:move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3" y="28575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62575" y="1489591"/>
            <a:ext cx="675005" cy="389890"/>
          </a:xfrm>
          <a:custGeom>
            <a:avLst/>
            <a:gdLst/>
            <a:ahLst/>
            <a:cxnLst/>
            <a:rect l="l" t="t" r="r" b="b"/>
            <a:pathLst>
              <a:path w="675004" h="389889">
                <a:moveTo>
                  <a:pt x="0" y="0"/>
                </a:moveTo>
                <a:lnTo>
                  <a:pt x="674557" y="0"/>
                </a:lnTo>
                <a:lnTo>
                  <a:pt x="674557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96140" y="157372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996140" y="1573724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5" name="object 55"/>
          <p:cNvSpPr/>
          <p:nvPr/>
        </p:nvSpPr>
        <p:spPr>
          <a:xfrm>
            <a:off x="3211641" y="3504577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651500" h="76200">
                <a:moveTo>
                  <a:pt x="5575091" y="0"/>
                </a:moveTo>
                <a:lnTo>
                  <a:pt x="5575091" y="76200"/>
                </a:lnTo>
                <a:lnTo>
                  <a:pt x="5632241" y="47625"/>
                </a:lnTo>
                <a:lnTo>
                  <a:pt x="5587822" y="47625"/>
                </a:lnTo>
                <a:lnTo>
                  <a:pt x="5587822" y="28575"/>
                </a:lnTo>
                <a:lnTo>
                  <a:pt x="5632241" y="28575"/>
                </a:lnTo>
                <a:lnTo>
                  <a:pt x="5575091" y="0"/>
                </a:lnTo>
                <a:close/>
              </a:path>
              <a:path w="5651500" h="76200">
                <a:moveTo>
                  <a:pt x="76200" y="28575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651500" h="76200">
                <a:moveTo>
                  <a:pt x="5575091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5575091" y="47625"/>
                </a:lnTo>
                <a:lnTo>
                  <a:pt x="5575091" y="28575"/>
                </a:lnTo>
                <a:close/>
              </a:path>
              <a:path w="5651500" h="76200">
                <a:moveTo>
                  <a:pt x="5632241" y="28575"/>
                </a:moveTo>
                <a:lnTo>
                  <a:pt x="5587822" y="28575"/>
                </a:lnTo>
                <a:lnTo>
                  <a:pt x="5587822" y="47625"/>
                </a:lnTo>
                <a:lnTo>
                  <a:pt x="5632241" y="47625"/>
                </a:lnTo>
                <a:lnTo>
                  <a:pt x="5651291" y="38100"/>
                </a:lnTo>
                <a:lnTo>
                  <a:pt x="563224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56171" y="3319499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19723" y="3394852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19723" y="3394852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86066" y="3394852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05566" y="3393140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424942" y="4464811"/>
            <a:ext cx="5691505" cy="1653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ts val="1980"/>
              </a:lnSpc>
              <a:spcBef>
                <a:spcPts val="100"/>
              </a:spcBef>
            </a:pPr>
            <a:r>
              <a:rPr sz="18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Link-layer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transfers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datagram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[H</a:t>
            </a:r>
            <a:r>
              <a:rPr sz="1800" spc="-7" baseline="-14000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| [H</a:t>
            </a:r>
            <a:r>
              <a:rPr sz="1800" spc="-7" baseline="-14000" dirty="0">
                <a:latin typeface="Calibri" panose="020F0502020204030204"/>
                <a:cs typeface="Calibri" panose="020F0502020204030204"/>
              </a:rPr>
              <a:t>t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|M]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from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57810">
              <a:lnSpc>
                <a:spcPts val="1980"/>
              </a:lnSpc>
            </a:pPr>
            <a:r>
              <a:rPr sz="1800" i="1" spc="-10" dirty="0">
                <a:latin typeface="Calibri" panose="020F0502020204030204"/>
                <a:cs typeface="Calibri" panose="020F0502020204030204"/>
              </a:rPr>
              <a:t>host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neighboring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host,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using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network-layer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services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3375" marR="30480" indent="-295275">
              <a:lnSpc>
                <a:spcPct val="88000"/>
              </a:lnSpc>
              <a:spcBef>
                <a:spcPts val="122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32740" algn="l"/>
                <a:tab pos="33337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link-layer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240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encapsulates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datagram </a:t>
            </a:r>
            <a:r>
              <a:rPr sz="2000" dirty="0">
                <a:latin typeface="Calibri" panose="020F0502020204030204"/>
                <a:cs typeface="Calibri" panose="020F0502020204030204"/>
              </a:rPr>
              <a:t>[H</a:t>
            </a:r>
            <a:r>
              <a:rPr sz="1950" baseline="-17000" dirty="0">
                <a:latin typeface="Calibri" panose="020F0502020204030204"/>
                <a:cs typeface="Calibri" panose="020F0502020204030204"/>
              </a:rPr>
              <a:t>n</a:t>
            </a:r>
            <a:r>
              <a:rPr sz="2000" dirty="0">
                <a:latin typeface="Calibri" panose="020F0502020204030204"/>
                <a:cs typeface="Calibri" panose="020F0502020204030204"/>
              </a:rPr>
              <a:t>| [H</a:t>
            </a:r>
            <a:r>
              <a:rPr sz="1950" baseline="-17000" dirty="0">
                <a:latin typeface="Calibri" panose="020F0502020204030204"/>
                <a:cs typeface="Calibri" panose="020F0502020204030204"/>
              </a:rPr>
              <a:t>t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|M],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link-layer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header  H</a:t>
            </a:r>
            <a:r>
              <a:rPr sz="2400" baseline="-17000" dirty="0">
                <a:latin typeface="Calibri" panose="020F0502020204030204"/>
                <a:cs typeface="Calibri" panose="020F0502020204030204"/>
              </a:rPr>
              <a:t>l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create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link-layer</a:t>
            </a:r>
            <a:r>
              <a:rPr sz="2400" spc="-1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frame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26724" y="4338619"/>
            <a:ext cx="5651500" cy="76200"/>
          </a:xfrm>
          <a:custGeom>
            <a:avLst/>
            <a:gdLst/>
            <a:ahLst/>
            <a:cxnLst/>
            <a:rect l="l" t="t" r="r" b="b"/>
            <a:pathLst>
              <a:path w="5651500" h="76200">
                <a:moveTo>
                  <a:pt x="5575091" y="47626"/>
                </a:moveTo>
                <a:lnTo>
                  <a:pt x="5575091" y="76201"/>
                </a:lnTo>
                <a:lnTo>
                  <a:pt x="5632241" y="47626"/>
                </a:lnTo>
                <a:lnTo>
                  <a:pt x="5575091" y="47626"/>
                </a:lnTo>
                <a:close/>
              </a:path>
              <a:path w="5651500" h="76200">
                <a:moveTo>
                  <a:pt x="76199" y="0"/>
                </a:moveTo>
                <a:lnTo>
                  <a:pt x="0" y="38100"/>
                </a:lnTo>
                <a:lnTo>
                  <a:pt x="76199" y="76200"/>
                </a:lnTo>
                <a:lnTo>
                  <a:pt x="76199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199" y="28575"/>
                </a:lnTo>
                <a:lnTo>
                  <a:pt x="76199" y="0"/>
                </a:lnTo>
                <a:close/>
              </a:path>
              <a:path w="5651500" h="76200">
                <a:moveTo>
                  <a:pt x="5575091" y="28576"/>
                </a:moveTo>
                <a:lnTo>
                  <a:pt x="5575091" y="47626"/>
                </a:lnTo>
                <a:lnTo>
                  <a:pt x="5587822" y="47626"/>
                </a:lnTo>
                <a:lnTo>
                  <a:pt x="5587822" y="28576"/>
                </a:lnTo>
                <a:lnTo>
                  <a:pt x="5575091" y="28576"/>
                </a:lnTo>
                <a:close/>
              </a:path>
              <a:path w="5651500" h="76200">
                <a:moveTo>
                  <a:pt x="5575091" y="1"/>
                </a:moveTo>
                <a:lnTo>
                  <a:pt x="5575091" y="28576"/>
                </a:lnTo>
                <a:lnTo>
                  <a:pt x="5587822" y="28576"/>
                </a:lnTo>
                <a:lnTo>
                  <a:pt x="5587822" y="47626"/>
                </a:lnTo>
                <a:lnTo>
                  <a:pt x="5632244" y="47625"/>
                </a:lnTo>
                <a:lnTo>
                  <a:pt x="5651291" y="38101"/>
                </a:lnTo>
                <a:lnTo>
                  <a:pt x="5575091" y="1"/>
                </a:lnTo>
                <a:close/>
              </a:path>
              <a:path w="5651500" h="76200">
                <a:moveTo>
                  <a:pt x="76199" y="28575"/>
                </a:moveTo>
                <a:lnTo>
                  <a:pt x="76199" y="47625"/>
                </a:lnTo>
                <a:lnTo>
                  <a:pt x="5575091" y="47626"/>
                </a:lnTo>
                <a:lnTo>
                  <a:pt x="5575091" y="28576"/>
                </a:lnTo>
                <a:lnTo>
                  <a:pt x="76199" y="28575"/>
                </a:lnTo>
                <a:close/>
              </a:path>
              <a:path w="5651500" h="76200">
                <a:moveTo>
                  <a:pt x="63503" y="28575"/>
                </a:moveTo>
                <a:lnTo>
                  <a:pt x="63503" y="47625"/>
                </a:lnTo>
                <a:lnTo>
                  <a:pt x="76199" y="47625"/>
                </a:lnTo>
                <a:lnTo>
                  <a:pt x="76199" y="28575"/>
                </a:lnTo>
                <a:lnTo>
                  <a:pt x="63503" y="28575"/>
                </a:lnTo>
                <a:close/>
              </a:path>
              <a:path w="5651500" h="76200">
                <a:moveTo>
                  <a:pt x="76199" y="28575"/>
                </a:moveTo>
                <a:lnTo>
                  <a:pt x="63503" y="28575"/>
                </a:lnTo>
                <a:lnTo>
                  <a:pt x="7619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62983" y="4169059"/>
            <a:ext cx="1518920" cy="374650"/>
          </a:xfrm>
          <a:custGeom>
            <a:avLst/>
            <a:gdLst/>
            <a:ahLst/>
            <a:cxnLst/>
            <a:rect l="l" t="t" r="r" b="b"/>
            <a:pathLst>
              <a:path w="1518920" h="374650">
                <a:moveTo>
                  <a:pt x="0" y="0"/>
                </a:moveTo>
                <a:lnTo>
                  <a:pt x="1518636" y="0"/>
                </a:lnTo>
                <a:lnTo>
                  <a:pt x="1518636" y="374227"/>
                </a:lnTo>
                <a:lnTo>
                  <a:pt x="0" y="3742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44293" y="4228895"/>
            <a:ext cx="1348105" cy="257175"/>
          </a:xfrm>
          <a:custGeom>
            <a:avLst/>
            <a:gdLst/>
            <a:ahLst/>
            <a:cxnLst/>
            <a:rect l="l" t="t" r="r" b="b"/>
            <a:pathLst>
              <a:path w="1348104" h="257175">
                <a:moveTo>
                  <a:pt x="0" y="0"/>
                </a:moveTo>
                <a:lnTo>
                  <a:pt x="1347788" y="0"/>
                </a:lnTo>
                <a:lnTo>
                  <a:pt x="13477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5139531" y="4224132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/>
                <a:gridCol w="302260"/>
                <a:gridCol w="280035"/>
                <a:gridCol w="490219"/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3477892" y="3379611"/>
            <a:ext cx="5499100" cy="7816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660400" algn="ctr">
              <a:lnSpc>
                <a:spcPct val="100000"/>
              </a:lnSpc>
              <a:spcBef>
                <a:spcPts val="235"/>
              </a:spcBef>
              <a:tabLst>
                <a:tab pos="715645" algn="l"/>
              </a:tabLst>
            </a:pP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9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315" baseline="-9000" dirty="0">
                <a:latin typeface="Arial" panose="020B0604020202020204"/>
                <a:cs typeface="Arial" panose="020B0604020202020204"/>
              </a:rPr>
              <a:t> </a:t>
            </a: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2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50800" marR="43180" indent="48895">
              <a:lnSpc>
                <a:spcPts val="1800"/>
              </a:lnSpc>
              <a:spcBef>
                <a:spcPts val="535"/>
              </a:spcBef>
            </a:pPr>
            <a:r>
              <a:rPr sz="18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Network-layer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protocol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transfers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transport-layer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segment  [H</a:t>
            </a:r>
            <a:r>
              <a:rPr sz="1800" spc="-7" baseline="-14000" dirty="0">
                <a:latin typeface="Calibri" panose="020F0502020204030204"/>
                <a:cs typeface="Calibri" panose="020F0502020204030204"/>
              </a:rPr>
              <a:t>t </a:t>
            </a:r>
            <a:r>
              <a:rPr sz="1800" dirty="0">
                <a:latin typeface="Calibri" panose="020F0502020204030204"/>
                <a:cs typeface="Calibri" panose="020F0502020204030204"/>
              </a:rPr>
              <a:t>|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M]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00" dirty="0">
                <a:latin typeface="Calibri" panose="020F0502020204030204"/>
                <a:cs typeface="Calibri" panose="020F0502020204030204"/>
              </a:rPr>
              <a:t>one </a:t>
            </a:r>
            <a:r>
              <a:rPr sz="1800" i="1" spc="-10" dirty="0">
                <a:latin typeface="Calibri" panose="020F0502020204030204"/>
                <a:cs typeface="Calibri" panose="020F0502020204030204"/>
              </a:rPr>
              <a:t>host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another,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using link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services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1573932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821626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Services,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Layering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</a:t>
            </a:r>
            <a:r>
              <a:rPr sz="43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Encapsulation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source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destination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transport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network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link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physical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5698740" y="246288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715408" y="2461259"/>
            <a:ext cx="24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78141" y="246288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172608" y="2464308"/>
            <a:ext cx="173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96140" y="1573724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5414961" y="3390089"/>
          <a:ext cx="105727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/>
                <a:gridCol w="280670"/>
                <a:gridCol w="490855"/>
              </a:tblGrid>
              <a:tr h="257175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1484026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53622" y="4097935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93324" y="4143310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688562" y="4138547"/>
          <a:ext cx="1381124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925"/>
                <a:gridCol w="320675"/>
                <a:gridCol w="280669"/>
                <a:gridCol w="490855"/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760058" y="3400044"/>
            <a:ext cx="173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3390900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217" baseline="-1400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581862" y="3397351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301362" y="3395639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269754" y="2689859"/>
            <a:ext cx="669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24188" y="1905420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524188" y="1905420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58968" y="4656438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264961" y="2157476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ss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g</a:t>
            </a:r>
            <a:r>
              <a:rPr sz="1800" dirty="0">
                <a:latin typeface="Calibri" panose="020F0502020204030204"/>
                <a:cs typeface="Calibri" panose="020F0502020204030204"/>
              </a:rPr>
              <a:t>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70839" y="2949955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sz="1800" dirty="0">
                <a:latin typeface="Calibri" panose="020F0502020204030204"/>
                <a:cs typeface="Calibri" panose="020F0502020204030204"/>
              </a:rPr>
              <a:t>egme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dirty="0">
                <a:latin typeface="Calibri" panose="020F0502020204030204"/>
                <a:cs typeface="Calibri" panose="020F0502020204030204"/>
              </a:rPr>
              <a:t>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65271" y="3699764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datagram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 panose="020F0502020204030204"/>
              <a:cs typeface="Calibri" panose="020F0502020204030204"/>
            </a:endParaRPr>
          </a:p>
          <a:p>
            <a:pPr marL="14605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frame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5139531" y="4224132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/>
                <a:gridCol w="302260"/>
                <a:gridCol w="280035"/>
                <a:gridCol w="490219"/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7854" y="4478479"/>
            <a:ext cx="1398060" cy="11137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37118" y="5280810"/>
            <a:ext cx="958850" cy="311785"/>
          </a:xfrm>
          <a:custGeom>
            <a:avLst/>
            <a:gdLst/>
            <a:ahLst/>
            <a:cxnLst/>
            <a:rect l="l" t="t" r="r" b="b"/>
            <a:pathLst>
              <a:path w="958850" h="311785">
                <a:moveTo>
                  <a:pt x="958699" y="737"/>
                </a:moveTo>
                <a:lnTo>
                  <a:pt x="958797" y="164413"/>
                </a:lnTo>
                <a:lnTo>
                  <a:pt x="919632" y="217275"/>
                </a:lnTo>
                <a:lnTo>
                  <a:pt x="885232" y="238720"/>
                </a:lnTo>
                <a:lnTo>
                  <a:pt x="843266" y="257049"/>
                </a:lnTo>
                <a:lnTo>
                  <a:pt x="795466" y="272422"/>
                </a:lnTo>
                <a:lnTo>
                  <a:pt x="743566" y="284996"/>
                </a:lnTo>
                <a:lnTo>
                  <a:pt x="689299" y="294929"/>
                </a:lnTo>
                <a:lnTo>
                  <a:pt x="634399" y="302378"/>
                </a:lnTo>
                <a:lnTo>
                  <a:pt x="580600" y="307501"/>
                </a:lnTo>
                <a:lnTo>
                  <a:pt x="529634" y="310455"/>
                </a:lnTo>
                <a:lnTo>
                  <a:pt x="483235" y="311400"/>
                </a:lnTo>
                <a:lnTo>
                  <a:pt x="436648" y="310478"/>
                </a:lnTo>
                <a:lnTo>
                  <a:pt x="385170" y="307608"/>
                </a:lnTo>
                <a:lnTo>
                  <a:pt x="330615" y="302610"/>
                </a:lnTo>
                <a:lnTo>
                  <a:pt x="274795" y="295302"/>
                </a:lnTo>
                <a:lnTo>
                  <a:pt x="219524" y="285502"/>
                </a:lnTo>
                <a:lnTo>
                  <a:pt x="166616" y="273029"/>
                </a:lnTo>
                <a:lnTo>
                  <a:pt x="117883" y="257702"/>
                </a:lnTo>
                <a:lnTo>
                  <a:pt x="75140" y="239340"/>
                </a:lnTo>
                <a:lnTo>
                  <a:pt x="40198" y="217760"/>
                </a:lnTo>
                <a:lnTo>
                  <a:pt x="976" y="164226"/>
                </a:lnTo>
                <a:lnTo>
                  <a:pt x="928" y="126730"/>
                </a:lnTo>
                <a:lnTo>
                  <a:pt x="488" y="82113"/>
                </a:lnTo>
                <a:lnTo>
                  <a:pt x="48" y="37495"/>
                </a:lnTo>
                <a:lnTo>
                  <a:pt x="0" y="0"/>
                </a:lnTo>
                <a:lnTo>
                  <a:pt x="17692" y="24960"/>
                </a:lnTo>
                <a:lnTo>
                  <a:pt x="45093" y="47572"/>
                </a:lnTo>
                <a:lnTo>
                  <a:pt x="80676" y="67829"/>
                </a:lnTo>
                <a:lnTo>
                  <a:pt x="122916" y="85728"/>
                </a:lnTo>
                <a:lnTo>
                  <a:pt x="170286" y="101262"/>
                </a:lnTo>
                <a:lnTo>
                  <a:pt x="221260" y="114426"/>
                </a:lnTo>
                <a:lnTo>
                  <a:pt x="274311" y="125214"/>
                </a:lnTo>
                <a:lnTo>
                  <a:pt x="327914" y="133622"/>
                </a:lnTo>
                <a:lnTo>
                  <a:pt x="380542" y="139644"/>
                </a:lnTo>
                <a:lnTo>
                  <a:pt x="430669" y="143275"/>
                </a:lnTo>
                <a:lnTo>
                  <a:pt x="476768" y="144508"/>
                </a:lnTo>
                <a:lnTo>
                  <a:pt x="523021" y="143638"/>
                </a:lnTo>
                <a:lnTo>
                  <a:pt x="573563" y="140844"/>
                </a:lnTo>
                <a:lnTo>
                  <a:pt x="626801" y="135954"/>
                </a:lnTo>
                <a:lnTo>
                  <a:pt x="681145" y="128797"/>
                </a:lnTo>
                <a:lnTo>
                  <a:pt x="734999" y="119201"/>
                </a:lnTo>
                <a:lnTo>
                  <a:pt x="786774" y="106992"/>
                </a:lnTo>
                <a:lnTo>
                  <a:pt x="834875" y="91998"/>
                </a:lnTo>
                <a:lnTo>
                  <a:pt x="877710" y="74048"/>
                </a:lnTo>
                <a:lnTo>
                  <a:pt x="913688" y="52969"/>
                </a:lnTo>
                <a:lnTo>
                  <a:pt x="941215" y="28590"/>
                </a:lnTo>
                <a:lnTo>
                  <a:pt x="958699" y="7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37617" y="5115960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5" h="308610">
                <a:moveTo>
                  <a:pt x="478844" y="0"/>
                </a:moveTo>
                <a:lnTo>
                  <a:pt x="408084" y="1671"/>
                </a:lnTo>
                <a:lnTo>
                  <a:pt x="340548" y="6526"/>
                </a:lnTo>
                <a:lnTo>
                  <a:pt x="276975" y="14327"/>
                </a:lnTo>
                <a:lnTo>
                  <a:pt x="218108" y="24835"/>
                </a:lnTo>
                <a:lnTo>
                  <a:pt x="164687" y="37811"/>
                </a:lnTo>
                <a:lnTo>
                  <a:pt x="117452" y="53017"/>
                </a:lnTo>
                <a:lnTo>
                  <a:pt x="77144" y="70215"/>
                </a:lnTo>
                <a:lnTo>
                  <a:pt x="20273" y="109631"/>
                </a:lnTo>
                <a:lnTo>
                  <a:pt x="0" y="154152"/>
                </a:lnTo>
                <a:lnTo>
                  <a:pt x="5191" y="176932"/>
                </a:lnTo>
                <a:lnTo>
                  <a:pt x="44505" y="219139"/>
                </a:lnTo>
                <a:lnTo>
                  <a:pt x="117452" y="255287"/>
                </a:lnTo>
                <a:lnTo>
                  <a:pt x="164687" y="270494"/>
                </a:lnTo>
                <a:lnTo>
                  <a:pt x="218108" y="283470"/>
                </a:lnTo>
                <a:lnTo>
                  <a:pt x="276975" y="293977"/>
                </a:lnTo>
                <a:lnTo>
                  <a:pt x="340548" y="301778"/>
                </a:lnTo>
                <a:lnTo>
                  <a:pt x="408084" y="306633"/>
                </a:lnTo>
                <a:lnTo>
                  <a:pt x="478844" y="308305"/>
                </a:lnTo>
                <a:lnTo>
                  <a:pt x="549604" y="306633"/>
                </a:lnTo>
                <a:lnTo>
                  <a:pt x="617141" y="301778"/>
                </a:lnTo>
                <a:lnTo>
                  <a:pt x="680713" y="293977"/>
                </a:lnTo>
                <a:lnTo>
                  <a:pt x="739580" y="283470"/>
                </a:lnTo>
                <a:lnTo>
                  <a:pt x="793001" y="270494"/>
                </a:lnTo>
                <a:lnTo>
                  <a:pt x="840236" y="255287"/>
                </a:lnTo>
                <a:lnTo>
                  <a:pt x="880544" y="238090"/>
                </a:lnTo>
                <a:lnTo>
                  <a:pt x="937415" y="198673"/>
                </a:lnTo>
                <a:lnTo>
                  <a:pt x="957689" y="154152"/>
                </a:lnTo>
                <a:lnTo>
                  <a:pt x="952497" y="131373"/>
                </a:lnTo>
                <a:lnTo>
                  <a:pt x="913184" y="89165"/>
                </a:lnTo>
                <a:lnTo>
                  <a:pt x="840236" y="53017"/>
                </a:lnTo>
                <a:lnTo>
                  <a:pt x="793001" y="37811"/>
                </a:lnTo>
                <a:lnTo>
                  <a:pt x="739580" y="24835"/>
                </a:lnTo>
                <a:lnTo>
                  <a:pt x="680713" y="14327"/>
                </a:lnTo>
                <a:lnTo>
                  <a:pt x="617141" y="6526"/>
                </a:lnTo>
                <a:lnTo>
                  <a:pt x="549604" y="1671"/>
                </a:lnTo>
                <a:lnTo>
                  <a:pt x="478844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37617" y="5115960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5" h="308610">
                <a:moveTo>
                  <a:pt x="0" y="154152"/>
                </a:moveTo>
                <a:lnTo>
                  <a:pt x="20273" y="109631"/>
                </a:lnTo>
                <a:lnTo>
                  <a:pt x="77144" y="70214"/>
                </a:lnTo>
                <a:lnTo>
                  <a:pt x="117452" y="53017"/>
                </a:lnTo>
                <a:lnTo>
                  <a:pt x="164687" y="37811"/>
                </a:lnTo>
                <a:lnTo>
                  <a:pt x="218108" y="24834"/>
                </a:lnTo>
                <a:lnTo>
                  <a:pt x="276975" y="14327"/>
                </a:lnTo>
                <a:lnTo>
                  <a:pt x="340547" y="6526"/>
                </a:lnTo>
                <a:lnTo>
                  <a:pt x="408084" y="1671"/>
                </a:lnTo>
                <a:lnTo>
                  <a:pt x="478844" y="0"/>
                </a:lnTo>
                <a:lnTo>
                  <a:pt x="549604" y="1671"/>
                </a:lnTo>
                <a:lnTo>
                  <a:pt x="617141" y="6526"/>
                </a:lnTo>
                <a:lnTo>
                  <a:pt x="680713" y="14327"/>
                </a:lnTo>
                <a:lnTo>
                  <a:pt x="739580" y="24834"/>
                </a:lnTo>
                <a:lnTo>
                  <a:pt x="793001" y="37811"/>
                </a:lnTo>
                <a:lnTo>
                  <a:pt x="840236" y="53017"/>
                </a:lnTo>
                <a:lnTo>
                  <a:pt x="880544" y="70214"/>
                </a:lnTo>
                <a:lnTo>
                  <a:pt x="937415" y="109631"/>
                </a:lnTo>
                <a:lnTo>
                  <a:pt x="957689" y="154152"/>
                </a:lnTo>
                <a:lnTo>
                  <a:pt x="952497" y="176932"/>
                </a:lnTo>
                <a:lnTo>
                  <a:pt x="913183" y="219139"/>
                </a:lnTo>
                <a:lnTo>
                  <a:pt x="840236" y="255287"/>
                </a:lnTo>
                <a:lnTo>
                  <a:pt x="793001" y="270494"/>
                </a:lnTo>
                <a:lnTo>
                  <a:pt x="739580" y="283470"/>
                </a:lnTo>
                <a:lnTo>
                  <a:pt x="680713" y="293977"/>
                </a:lnTo>
                <a:lnTo>
                  <a:pt x="617141" y="301778"/>
                </a:lnTo>
                <a:lnTo>
                  <a:pt x="549604" y="306633"/>
                </a:lnTo>
                <a:lnTo>
                  <a:pt x="478844" y="308305"/>
                </a:lnTo>
                <a:lnTo>
                  <a:pt x="408084" y="306633"/>
                </a:lnTo>
                <a:lnTo>
                  <a:pt x="340547" y="301778"/>
                </a:lnTo>
                <a:lnTo>
                  <a:pt x="276975" y="293977"/>
                </a:lnTo>
                <a:lnTo>
                  <a:pt x="218108" y="283470"/>
                </a:lnTo>
                <a:lnTo>
                  <a:pt x="164687" y="270494"/>
                </a:lnTo>
                <a:lnTo>
                  <a:pt x="117452" y="255287"/>
                </a:lnTo>
                <a:lnTo>
                  <a:pt x="77144" y="238090"/>
                </a:lnTo>
                <a:lnTo>
                  <a:pt x="20273" y="198673"/>
                </a:lnTo>
                <a:lnTo>
                  <a:pt x="0" y="15415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97921" y="5155144"/>
            <a:ext cx="638175" cy="127000"/>
          </a:xfrm>
          <a:custGeom>
            <a:avLst/>
            <a:gdLst/>
            <a:ahLst/>
            <a:cxnLst/>
            <a:rect l="l" t="t" r="r" b="b"/>
            <a:pathLst>
              <a:path w="638175" h="127000">
                <a:moveTo>
                  <a:pt x="266116" y="55224"/>
                </a:moveTo>
                <a:lnTo>
                  <a:pt x="124491" y="55224"/>
                </a:lnTo>
                <a:lnTo>
                  <a:pt x="314016" y="126810"/>
                </a:lnTo>
                <a:lnTo>
                  <a:pt x="468145" y="74408"/>
                </a:lnTo>
                <a:lnTo>
                  <a:pt x="317205" y="74408"/>
                </a:lnTo>
                <a:lnTo>
                  <a:pt x="266116" y="55224"/>
                </a:lnTo>
                <a:close/>
              </a:path>
              <a:path w="638175" h="127000">
                <a:moveTo>
                  <a:pt x="512787" y="0"/>
                </a:moveTo>
                <a:lnTo>
                  <a:pt x="317205" y="74408"/>
                </a:lnTo>
                <a:lnTo>
                  <a:pt x="468145" y="74408"/>
                </a:lnTo>
                <a:lnTo>
                  <a:pt x="520837" y="56493"/>
                </a:lnTo>
                <a:lnTo>
                  <a:pt x="567871" y="56493"/>
                </a:lnTo>
                <a:lnTo>
                  <a:pt x="637835" y="28916"/>
                </a:lnTo>
                <a:lnTo>
                  <a:pt x="512787" y="0"/>
                </a:lnTo>
                <a:close/>
              </a:path>
              <a:path w="638175" h="127000">
                <a:moveTo>
                  <a:pt x="124491" y="2045"/>
                </a:moveTo>
                <a:lnTo>
                  <a:pt x="0" y="33219"/>
                </a:lnTo>
                <a:lnTo>
                  <a:pt x="85199" y="65450"/>
                </a:lnTo>
                <a:lnTo>
                  <a:pt x="124491" y="55224"/>
                </a:lnTo>
                <a:lnTo>
                  <a:pt x="266116" y="55224"/>
                </a:lnTo>
                <a:lnTo>
                  <a:pt x="124491" y="2045"/>
                </a:lnTo>
                <a:close/>
              </a:path>
              <a:path w="638175" h="127000">
                <a:moveTo>
                  <a:pt x="567871" y="56493"/>
                </a:moveTo>
                <a:lnTo>
                  <a:pt x="520837" y="56493"/>
                </a:lnTo>
                <a:lnTo>
                  <a:pt x="545146" y="65450"/>
                </a:lnTo>
                <a:lnTo>
                  <a:pt x="567871" y="56493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15389" y="5263616"/>
            <a:ext cx="238760" cy="109220"/>
          </a:xfrm>
          <a:custGeom>
            <a:avLst/>
            <a:gdLst/>
            <a:ahLst/>
            <a:cxnLst/>
            <a:rect l="l" t="t" r="r" b="b"/>
            <a:pathLst>
              <a:path w="238759" h="109220">
                <a:moveTo>
                  <a:pt x="2868" y="0"/>
                </a:moveTo>
                <a:lnTo>
                  <a:pt x="0" y="54589"/>
                </a:lnTo>
                <a:lnTo>
                  <a:pt x="156371" y="109178"/>
                </a:lnTo>
                <a:lnTo>
                  <a:pt x="238142" y="83788"/>
                </a:lnTo>
                <a:lnTo>
                  <a:pt x="2868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79272" y="5263616"/>
            <a:ext cx="234315" cy="107950"/>
          </a:xfrm>
          <a:custGeom>
            <a:avLst/>
            <a:gdLst/>
            <a:ahLst/>
            <a:cxnLst/>
            <a:rect l="l" t="t" r="r" b="b"/>
            <a:pathLst>
              <a:path w="234315" h="107950">
                <a:moveTo>
                  <a:pt x="232403" y="0"/>
                </a:moveTo>
                <a:lnTo>
                  <a:pt x="0" y="83786"/>
                </a:lnTo>
                <a:lnTo>
                  <a:pt x="78902" y="107908"/>
                </a:lnTo>
                <a:lnTo>
                  <a:pt x="233838" y="57128"/>
                </a:lnTo>
                <a:lnTo>
                  <a:pt x="232403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60448" y="5210298"/>
            <a:ext cx="508634" cy="171450"/>
          </a:xfrm>
          <a:custGeom>
            <a:avLst/>
            <a:gdLst/>
            <a:ahLst/>
            <a:cxnLst/>
            <a:rect l="l" t="t" r="r" b="b"/>
            <a:pathLst>
              <a:path w="508634" h="171450">
                <a:moveTo>
                  <a:pt x="15645" y="6803"/>
                </a:moveTo>
                <a:lnTo>
                  <a:pt x="150456" y="54588"/>
                </a:lnTo>
                <a:lnTo>
                  <a:pt x="150694" y="67997"/>
                </a:lnTo>
                <a:lnTo>
                  <a:pt x="151741" y="95768"/>
                </a:lnTo>
                <a:lnTo>
                  <a:pt x="151979" y="109178"/>
                </a:lnTo>
                <a:lnTo>
                  <a:pt x="0" y="160779"/>
                </a:lnTo>
                <a:lnTo>
                  <a:pt x="35025" y="171383"/>
                </a:lnTo>
                <a:lnTo>
                  <a:pt x="254518" y="90135"/>
                </a:lnTo>
                <a:lnTo>
                  <a:pt x="358666" y="90135"/>
                </a:lnTo>
                <a:lnTo>
                  <a:pt x="359011" y="71464"/>
                </a:lnTo>
                <a:lnTo>
                  <a:pt x="252909" y="71464"/>
                </a:lnTo>
                <a:lnTo>
                  <a:pt x="84729" y="8886"/>
                </a:lnTo>
                <a:lnTo>
                  <a:pt x="22114" y="8886"/>
                </a:lnTo>
                <a:lnTo>
                  <a:pt x="19958" y="8191"/>
                </a:lnTo>
                <a:lnTo>
                  <a:pt x="15886" y="6823"/>
                </a:lnTo>
                <a:lnTo>
                  <a:pt x="15645" y="6803"/>
                </a:lnTo>
                <a:close/>
              </a:path>
              <a:path w="508634" h="171450">
                <a:moveTo>
                  <a:pt x="358666" y="90135"/>
                </a:moveTo>
                <a:lnTo>
                  <a:pt x="254518" y="90135"/>
                </a:lnTo>
                <a:lnTo>
                  <a:pt x="469706" y="170113"/>
                </a:lnTo>
                <a:lnTo>
                  <a:pt x="508441" y="162497"/>
                </a:lnTo>
                <a:lnTo>
                  <a:pt x="358316" y="109023"/>
                </a:lnTo>
                <a:lnTo>
                  <a:pt x="358666" y="90135"/>
                </a:lnTo>
                <a:close/>
              </a:path>
              <a:path w="508634" h="171450">
                <a:moveTo>
                  <a:pt x="458229" y="0"/>
                </a:moveTo>
                <a:lnTo>
                  <a:pt x="252909" y="71464"/>
                </a:lnTo>
                <a:lnTo>
                  <a:pt x="359011" y="71464"/>
                </a:lnTo>
                <a:lnTo>
                  <a:pt x="359331" y="54217"/>
                </a:lnTo>
                <a:lnTo>
                  <a:pt x="488356" y="8886"/>
                </a:lnTo>
                <a:lnTo>
                  <a:pt x="458229" y="0"/>
                </a:lnTo>
                <a:close/>
              </a:path>
              <a:path w="508634" h="171450">
                <a:moveTo>
                  <a:pt x="60848" y="0"/>
                </a:moveTo>
                <a:lnTo>
                  <a:pt x="22114" y="8886"/>
                </a:lnTo>
                <a:lnTo>
                  <a:pt x="84729" y="8886"/>
                </a:lnTo>
                <a:lnTo>
                  <a:pt x="6084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00088" y="4291584"/>
            <a:ext cx="1597152" cy="125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16745" y="4489446"/>
            <a:ext cx="1273175" cy="946150"/>
          </a:xfrm>
          <a:custGeom>
            <a:avLst/>
            <a:gdLst/>
            <a:ahLst/>
            <a:cxnLst/>
            <a:rect l="l" t="t" r="r" b="b"/>
            <a:pathLst>
              <a:path w="1273175" h="946150">
                <a:moveTo>
                  <a:pt x="0" y="0"/>
                </a:moveTo>
                <a:lnTo>
                  <a:pt x="1273175" y="0"/>
                </a:lnTo>
                <a:lnTo>
                  <a:pt x="1273175" y="946150"/>
                </a:lnTo>
                <a:lnTo>
                  <a:pt x="0" y="9461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19943" y="4489195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net</a:t>
            </a:r>
            <a:r>
              <a:rPr sz="1800" dirty="0">
                <a:latin typeface="Arial" panose="020B0604020202020204"/>
                <a:cs typeface="Arial" panose="020B0604020202020204"/>
              </a:rPr>
              <a:t>w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800" dirty="0">
                <a:latin typeface="Arial" panose="020B0604020202020204"/>
                <a:cs typeface="Arial" panose="020B0604020202020204"/>
              </a:rPr>
              <a:t>rk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7243" y="4775708"/>
            <a:ext cx="85153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0">
              <a:lnSpc>
                <a:spcPct val="107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link  ph</a:t>
            </a:r>
            <a:r>
              <a:rPr sz="1800" dirty="0">
                <a:latin typeface="Arial" panose="020B0604020202020204"/>
                <a:cs typeface="Arial" panose="020B0604020202020204"/>
              </a:rPr>
              <a:t>ysic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1800" dirty="0">
                <a:latin typeface="Arial" panose="020B0604020202020204"/>
                <a:cs typeface="Arial" panose="020B0604020202020204"/>
              </a:rPr>
              <a:t>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22448" y="4730495"/>
            <a:ext cx="1469136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71849" y="4851468"/>
          <a:ext cx="1273175" cy="1536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175"/>
              </a:tblGrid>
              <a:tr h="319087"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application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9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676">
                <a:tc>
                  <a:txBody>
                    <a:bodyPr/>
                    <a:lstStyle/>
                    <a:p>
                      <a:pPr marR="53975" algn="ctr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transport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986">
                <a:tc>
                  <a:txBody>
                    <a:bodyPr/>
                    <a:lstStyle/>
                    <a:p>
                      <a:pPr marR="54610" algn="ctr">
                        <a:lnSpc>
                          <a:spcPts val="1840"/>
                        </a:lnSpc>
                      </a:pP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network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224">
                <a:tc>
                  <a:txBody>
                    <a:bodyPr/>
                    <a:lstStyle/>
                    <a:p>
                      <a:pPr marR="54610" algn="ctr">
                        <a:lnSpc>
                          <a:spcPts val="2030"/>
                        </a:lnSpc>
                      </a:pP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link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9724"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Arial" panose="020B0604020202020204"/>
                          <a:cs typeface="Arial" panose="020B0604020202020204"/>
                        </a:rPr>
                        <a:t>physical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752088" y="850391"/>
            <a:ext cx="1469136" cy="1737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6356" y="985832"/>
            <a:ext cx="1273175" cy="1536700"/>
          </a:xfrm>
          <a:custGeom>
            <a:avLst/>
            <a:gdLst/>
            <a:ahLst/>
            <a:cxnLst/>
            <a:rect l="l" t="t" r="r" b="b"/>
            <a:pathLst>
              <a:path w="1273175" h="1536700">
                <a:moveTo>
                  <a:pt x="0" y="0"/>
                </a:moveTo>
                <a:lnTo>
                  <a:pt x="1273175" y="0"/>
                </a:lnTo>
                <a:lnTo>
                  <a:pt x="1273175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58247" y="1261364"/>
            <a:ext cx="92773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080" indent="-50800">
              <a:lnSpc>
                <a:spcPct val="107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1800" dirty="0">
                <a:latin typeface="Arial" panose="020B0604020202020204"/>
                <a:cs typeface="Arial" panose="020B0604020202020204"/>
              </a:rPr>
              <a:t>r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an</a:t>
            </a:r>
            <a:r>
              <a:rPr sz="1800" dirty="0">
                <a:latin typeface="Arial" panose="020B0604020202020204"/>
                <a:cs typeface="Arial" panose="020B0604020202020204"/>
              </a:rPr>
              <a:t>s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po</a:t>
            </a:r>
            <a:r>
              <a:rPr sz="1800" dirty="0">
                <a:latin typeface="Arial" panose="020B0604020202020204"/>
                <a:cs typeface="Arial" panose="020B0604020202020204"/>
              </a:rPr>
              <a:t>rt 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network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02068" y="1846579"/>
            <a:ext cx="1317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marR="5080" indent="-194310">
              <a:lnSpc>
                <a:spcPct val="111000"/>
              </a:lnSpc>
              <a:spcBef>
                <a:spcPts val="100"/>
              </a:spcBef>
              <a:tabLst>
                <a:tab pos="447675" algn="l"/>
                <a:tab pos="130429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	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link 	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physical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17496" y="2564095"/>
            <a:ext cx="1375509" cy="856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37108" y="3227586"/>
            <a:ext cx="956310" cy="193040"/>
          </a:xfrm>
          <a:custGeom>
            <a:avLst/>
            <a:gdLst/>
            <a:ahLst/>
            <a:cxnLst/>
            <a:rect l="l" t="t" r="r" b="b"/>
            <a:pathLst>
              <a:path w="956309" h="193039">
                <a:moveTo>
                  <a:pt x="0" y="0"/>
                </a:moveTo>
                <a:lnTo>
                  <a:pt x="955897" y="0"/>
                </a:lnTo>
                <a:lnTo>
                  <a:pt x="955897" y="192677"/>
                </a:lnTo>
                <a:lnTo>
                  <a:pt x="0" y="19267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39764" y="2942201"/>
            <a:ext cx="956944" cy="292735"/>
          </a:xfrm>
          <a:custGeom>
            <a:avLst/>
            <a:gdLst/>
            <a:ahLst/>
            <a:cxnLst/>
            <a:rect l="l" t="t" r="r" b="b"/>
            <a:pathLst>
              <a:path w="956945" h="292735">
                <a:moveTo>
                  <a:pt x="63779" y="0"/>
                </a:moveTo>
                <a:lnTo>
                  <a:pt x="0" y="290087"/>
                </a:lnTo>
                <a:lnTo>
                  <a:pt x="956691" y="292407"/>
                </a:lnTo>
                <a:lnTo>
                  <a:pt x="863680" y="4641"/>
                </a:lnTo>
                <a:lnTo>
                  <a:pt x="6377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39764" y="2942201"/>
            <a:ext cx="956944" cy="292735"/>
          </a:xfrm>
          <a:custGeom>
            <a:avLst/>
            <a:gdLst/>
            <a:ahLst/>
            <a:cxnLst/>
            <a:rect l="l" t="t" r="r" b="b"/>
            <a:pathLst>
              <a:path w="956945" h="292735">
                <a:moveTo>
                  <a:pt x="0" y="290086"/>
                </a:moveTo>
                <a:lnTo>
                  <a:pt x="63779" y="0"/>
                </a:lnTo>
                <a:lnTo>
                  <a:pt x="863679" y="4641"/>
                </a:lnTo>
                <a:lnTo>
                  <a:pt x="956691" y="292407"/>
                </a:lnTo>
                <a:lnTo>
                  <a:pt x="0" y="29008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828596" y="2976279"/>
            <a:ext cx="766445" cy="132080"/>
          </a:xfrm>
          <a:custGeom>
            <a:avLst/>
            <a:gdLst/>
            <a:ahLst/>
            <a:cxnLst/>
            <a:rect l="l" t="t" r="r" b="b"/>
            <a:pathLst>
              <a:path w="766445" h="132080">
                <a:moveTo>
                  <a:pt x="319538" y="57383"/>
                </a:moveTo>
                <a:lnTo>
                  <a:pt x="149482" y="57383"/>
                </a:lnTo>
                <a:lnTo>
                  <a:pt x="377056" y="131770"/>
                </a:lnTo>
                <a:lnTo>
                  <a:pt x="562127" y="77317"/>
                </a:lnTo>
                <a:lnTo>
                  <a:pt x="380884" y="77317"/>
                </a:lnTo>
                <a:lnTo>
                  <a:pt x="319538" y="57383"/>
                </a:lnTo>
                <a:close/>
              </a:path>
              <a:path w="766445" h="132080">
                <a:moveTo>
                  <a:pt x="615731" y="0"/>
                </a:moveTo>
                <a:lnTo>
                  <a:pt x="380884" y="77317"/>
                </a:lnTo>
                <a:lnTo>
                  <a:pt x="562127" y="77317"/>
                </a:lnTo>
                <a:lnTo>
                  <a:pt x="625397" y="58701"/>
                </a:lnTo>
                <a:lnTo>
                  <a:pt x="681874" y="58701"/>
                </a:lnTo>
                <a:lnTo>
                  <a:pt x="765884" y="30046"/>
                </a:lnTo>
                <a:lnTo>
                  <a:pt x="615731" y="0"/>
                </a:lnTo>
                <a:close/>
              </a:path>
              <a:path w="766445" h="132080">
                <a:moveTo>
                  <a:pt x="149482" y="2124"/>
                </a:moveTo>
                <a:lnTo>
                  <a:pt x="0" y="34517"/>
                </a:lnTo>
                <a:lnTo>
                  <a:pt x="102302" y="68009"/>
                </a:lnTo>
                <a:lnTo>
                  <a:pt x="149482" y="57383"/>
                </a:lnTo>
                <a:lnTo>
                  <a:pt x="319538" y="57383"/>
                </a:lnTo>
                <a:lnTo>
                  <a:pt x="149482" y="2124"/>
                </a:lnTo>
                <a:close/>
              </a:path>
              <a:path w="766445" h="132080">
                <a:moveTo>
                  <a:pt x="681874" y="58701"/>
                </a:moveTo>
                <a:lnTo>
                  <a:pt x="625397" y="58701"/>
                </a:lnTo>
                <a:lnTo>
                  <a:pt x="654585" y="68009"/>
                </a:lnTo>
                <a:lnTo>
                  <a:pt x="681874" y="5870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29872" y="3088994"/>
            <a:ext cx="286385" cy="113664"/>
          </a:xfrm>
          <a:custGeom>
            <a:avLst/>
            <a:gdLst/>
            <a:ahLst/>
            <a:cxnLst/>
            <a:rect l="l" t="t" r="r" b="b"/>
            <a:pathLst>
              <a:path w="286384" h="113664">
                <a:moveTo>
                  <a:pt x="3445" y="0"/>
                </a:moveTo>
                <a:lnTo>
                  <a:pt x="0" y="56724"/>
                </a:lnTo>
                <a:lnTo>
                  <a:pt x="187763" y="113449"/>
                </a:lnTo>
                <a:lnTo>
                  <a:pt x="285951" y="87064"/>
                </a:lnTo>
                <a:lnTo>
                  <a:pt x="3445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06202" y="3088994"/>
            <a:ext cx="281305" cy="112395"/>
          </a:xfrm>
          <a:custGeom>
            <a:avLst/>
            <a:gdLst/>
            <a:ahLst/>
            <a:cxnLst/>
            <a:rect l="l" t="t" r="r" b="b"/>
            <a:pathLst>
              <a:path w="281304" h="112394">
                <a:moveTo>
                  <a:pt x="279060" y="0"/>
                </a:moveTo>
                <a:lnTo>
                  <a:pt x="0" y="87064"/>
                </a:lnTo>
                <a:lnTo>
                  <a:pt x="94743" y="112128"/>
                </a:lnTo>
                <a:lnTo>
                  <a:pt x="280783" y="59362"/>
                </a:lnTo>
                <a:lnTo>
                  <a:pt x="27906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03676" y="3033590"/>
            <a:ext cx="610870" cy="178435"/>
          </a:xfrm>
          <a:custGeom>
            <a:avLst/>
            <a:gdLst/>
            <a:ahLst/>
            <a:cxnLst/>
            <a:rect l="l" t="t" r="r" b="b"/>
            <a:pathLst>
              <a:path w="610870" h="178435">
                <a:moveTo>
                  <a:pt x="18785" y="7069"/>
                </a:moveTo>
                <a:lnTo>
                  <a:pt x="180662" y="56723"/>
                </a:lnTo>
                <a:lnTo>
                  <a:pt x="180948" y="70657"/>
                </a:lnTo>
                <a:lnTo>
                  <a:pt x="182204" y="99513"/>
                </a:lnTo>
                <a:lnTo>
                  <a:pt x="182490" y="113447"/>
                </a:lnTo>
                <a:lnTo>
                  <a:pt x="0" y="167067"/>
                </a:lnTo>
                <a:lnTo>
                  <a:pt x="42056" y="178087"/>
                </a:lnTo>
                <a:lnTo>
                  <a:pt x="305614" y="93659"/>
                </a:lnTo>
                <a:lnTo>
                  <a:pt x="430669" y="93659"/>
                </a:lnTo>
                <a:lnTo>
                  <a:pt x="431084" y="74258"/>
                </a:lnTo>
                <a:lnTo>
                  <a:pt x="303681" y="74258"/>
                </a:lnTo>
                <a:lnTo>
                  <a:pt x="101737" y="9232"/>
                </a:lnTo>
                <a:lnTo>
                  <a:pt x="26553" y="9232"/>
                </a:lnTo>
                <a:lnTo>
                  <a:pt x="23963" y="8511"/>
                </a:lnTo>
                <a:lnTo>
                  <a:pt x="19074" y="7089"/>
                </a:lnTo>
                <a:lnTo>
                  <a:pt x="18785" y="7069"/>
                </a:lnTo>
                <a:close/>
              </a:path>
              <a:path w="610870" h="178435">
                <a:moveTo>
                  <a:pt x="430669" y="93659"/>
                </a:moveTo>
                <a:lnTo>
                  <a:pt x="305614" y="93659"/>
                </a:lnTo>
                <a:lnTo>
                  <a:pt x="564003" y="176767"/>
                </a:lnTo>
                <a:lnTo>
                  <a:pt x="610513" y="168852"/>
                </a:lnTo>
                <a:lnTo>
                  <a:pt x="430249" y="113286"/>
                </a:lnTo>
                <a:lnTo>
                  <a:pt x="430669" y="93659"/>
                </a:lnTo>
                <a:close/>
              </a:path>
              <a:path w="610870" h="178435">
                <a:moveTo>
                  <a:pt x="550222" y="0"/>
                </a:moveTo>
                <a:lnTo>
                  <a:pt x="303681" y="74258"/>
                </a:lnTo>
                <a:lnTo>
                  <a:pt x="431084" y="74258"/>
                </a:lnTo>
                <a:lnTo>
                  <a:pt x="431468" y="56337"/>
                </a:lnTo>
                <a:lnTo>
                  <a:pt x="586397" y="9232"/>
                </a:lnTo>
                <a:lnTo>
                  <a:pt x="550222" y="0"/>
                </a:lnTo>
                <a:close/>
              </a:path>
              <a:path w="610870" h="178435">
                <a:moveTo>
                  <a:pt x="73063" y="0"/>
                </a:moveTo>
                <a:lnTo>
                  <a:pt x="26553" y="9232"/>
                </a:lnTo>
                <a:lnTo>
                  <a:pt x="101737" y="9232"/>
                </a:lnTo>
                <a:lnTo>
                  <a:pt x="730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057552" y="393352"/>
            <a:ext cx="3980815" cy="127762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670"/>
              </a:spcBef>
            </a:pP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Encapsulation: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  end-end</a:t>
            </a:r>
            <a:r>
              <a:rPr sz="4300" b="0" spc="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view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37145" y="1701796"/>
            <a:ext cx="4048125" cy="3834129"/>
          </a:xfrm>
          <a:custGeom>
            <a:avLst/>
            <a:gdLst/>
            <a:ahLst/>
            <a:cxnLst/>
            <a:rect l="l" t="t" r="r" b="b"/>
            <a:pathLst>
              <a:path w="4048125" h="3834129">
                <a:moveTo>
                  <a:pt x="939800" y="0"/>
                </a:moveTo>
                <a:lnTo>
                  <a:pt x="4038600" y="0"/>
                </a:lnTo>
                <a:lnTo>
                  <a:pt x="4048125" y="3833813"/>
                </a:lnTo>
                <a:lnTo>
                  <a:pt x="0" y="3833813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62997" y="353059"/>
            <a:ext cx="1118235" cy="92201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1250"/>
              </a:spcBef>
            </a:pPr>
            <a:r>
              <a:rPr sz="24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source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application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87944" y="959944"/>
            <a:ext cx="360362" cy="1596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16356" y="1303333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24293" y="1624008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29056" y="1904996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38406" y="16494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5" y="0"/>
                </a:lnTo>
                <a:lnTo>
                  <a:pt x="10826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507462" y="1680034"/>
            <a:ext cx="21336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n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20250" y="1656588"/>
            <a:ext cx="173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040068" y="1654171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693233" y="1283715"/>
            <a:ext cx="804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eg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en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3376" y="1347802"/>
            <a:ext cx="17145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3210" y="1625091"/>
            <a:ext cx="8839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da</a:t>
            </a:r>
            <a:r>
              <a:rPr sz="1600" spc="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ag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am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45760" y="4433316"/>
            <a:ext cx="1254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destination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387481" y="5505446"/>
          <a:ext cx="1330324" cy="55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"/>
                <a:gridCol w="290830"/>
                <a:gridCol w="304165"/>
                <a:gridCol w="480694"/>
              </a:tblGrid>
              <a:tr h="277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7812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1943106" y="5202233"/>
            <a:ext cx="765175" cy="257175"/>
          </a:xfrm>
          <a:custGeom>
            <a:avLst/>
            <a:gdLst/>
            <a:ahLst/>
            <a:cxnLst/>
            <a:rect l="l" t="t" r="r" b="b"/>
            <a:pathLst>
              <a:path w="765175" h="257175">
                <a:moveTo>
                  <a:pt x="0" y="0"/>
                </a:moveTo>
                <a:lnTo>
                  <a:pt x="765175" y="0"/>
                </a:lnTo>
                <a:lnTo>
                  <a:pt x="7651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943106" y="5202233"/>
            <a:ext cx="28448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27269" y="5202233"/>
            <a:ext cx="48133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4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08218" y="4889496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16745" y="4806946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24681" y="512762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43928" y="2490216"/>
            <a:ext cx="1432559" cy="801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83432" y="2597147"/>
            <a:ext cx="1273175" cy="655955"/>
          </a:xfrm>
          <a:custGeom>
            <a:avLst/>
            <a:gdLst/>
            <a:ahLst/>
            <a:cxnLst/>
            <a:rect l="l" t="t" r="r" b="b"/>
            <a:pathLst>
              <a:path w="1273175" h="655954">
                <a:moveTo>
                  <a:pt x="0" y="0"/>
                </a:moveTo>
                <a:lnTo>
                  <a:pt x="1273175" y="0"/>
                </a:lnTo>
                <a:lnTo>
                  <a:pt x="1273175" y="655637"/>
                </a:lnTo>
                <a:lnTo>
                  <a:pt x="0" y="6556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83432" y="2597147"/>
            <a:ext cx="1273175" cy="655955"/>
          </a:xfrm>
          <a:custGeom>
            <a:avLst/>
            <a:gdLst/>
            <a:ahLst/>
            <a:cxnLst/>
            <a:rect l="l" t="t" r="r" b="b"/>
            <a:pathLst>
              <a:path w="1273175" h="655954">
                <a:moveTo>
                  <a:pt x="0" y="0"/>
                </a:moveTo>
                <a:lnTo>
                  <a:pt x="1273175" y="0"/>
                </a:lnTo>
                <a:lnTo>
                  <a:pt x="1273175" y="655638"/>
                </a:lnTo>
                <a:lnTo>
                  <a:pt x="0" y="65563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83432" y="2914647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005143" y="787336"/>
            <a:ext cx="5321935" cy="5509260"/>
          </a:xfrm>
          <a:custGeom>
            <a:avLst/>
            <a:gdLst/>
            <a:ahLst/>
            <a:cxnLst/>
            <a:rect l="l" t="t" r="r" b="b"/>
            <a:pathLst>
              <a:path w="5321934" h="5509260">
                <a:moveTo>
                  <a:pt x="57150" y="4048183"/>
                </a:moveTo>
                <a:lnTo>
                  <a:pt x="28575" y="4048183"/>
                </a:lnTo>
                <a:lnTo>
                  <a:pt x="28575" y="5502287"/>
                </a:lnTo>
                <a:lnTo>
                  <a:pt x="34970" y="5508683"/>
                </a:lnTo>
                <a:lnTo>
                  <a:pt x="1722107" y="5508683"/>
                </a:lnTo>
                <a:lnTo>
                  <a:pt x="1723359" y="5508517"/>
                </a:lnTo>
                <a:lnTo>
                  <a:pt x="1775656" y="5494396"/>
                </a:lnTo>
                <a:lnTo>
                  <a:pt x="57150" y="5494396"/>
                </a:lnTo>
                <a:lnTo>
                  <a:pt x="42862" y="5480108"/>
                </a:lnTo>
                <a:lnTo>
                  <a:pt x="57150" y="5480108"/>
                </a:lnTo>
                <a:lnTo>
                  <a:pt x="57150" y="4048183"/>
                </a:lnTo>
                <a:close/>
              </a:path>
              <a:path w="5321934" h="5509260">
                <a:moveTo>
                  <a:pt x="57150" y="5480108"/>
                </a:moveTo>
                <a:lnTo>
                  <a:pt x="42862" y="5480108"/>
                </a:lnTo>
                <a:lnTo>
                  <a:pt x="57150" y="5494396"/>
                </a:lnTo>
                <a:lnTo>
                  <a:pt x="57150" y="5480108"/>
                </a:lnTo>
                <a:close/>
              </a:path>
              <a:path w="5321934" h="5509260">
                <a:moveTo>
                  <a:pt x="1718954" y="5480108"/>
                </a:moveTo>
                <a:lnTo>
                  <a:pt x="57150" y="5480108"/>
                </a:lnTo>
                <a:lnTo>
                  <a:pt x="57150" y="5494396"/>
                </a:lnTo>
                <a:lnTo>
                  <a:pt x="1775656" y="5494396"/>
                </a:lnTo>
                <a:lnTo>
                  <a:pt x="1826737" y="5480602"/>
                </a:lnTo>
                <a:lnTo>
                  <a:pt x="1717125" y="5480602"/>
                </a:lnTo>
                <a:lnTo>
                  <a:pt x="1718954" y="5480108"/>
                </a:lnTo>
                <a:close/>
              </a:path>
              <a:path w="5321934" h="5509260">
                <a:moveTo>
                  <a:pt x="4005262" y="4862742"/>
                </a:moveTo>
                <a:lnTo>
                  <a:pt x="1717125" y="5480602"/>
                </a:lnTo>
                <a:lnTo>
                  <a:pt x="1720850" y="5480108"/>
                </a:lnTo>
                <a:lnTo>
                  <a:pt x="1828567" y="5480108"/>
                </a:lnTo>
                <a:lnTo>
                  <a:pt x="4029506" y="4885794"/>
                </a:lnTo>
                <a:lnTo>
                  <a:pt x="4033837" y="4880140"/>
                </a:lnTo>
                <a:lnTo>
                  <a:pt x="4033837" y="4873683"/>
                </a:lnTo>
                <a:lnTo>
                  <a:pt x="4005262" y="4873683"/>
                </a:lnTo>
                <a:lnTo>
                  <a:pt x="4005262" y="4862742"/>
                </a:lnTo>
                <a:close/>
              </a:path>
              <a:path w="5321934" h="5509260">
                <a:moveTo>
                  <a:pt x="1828567" y="5480108"/>
                </a:moveTo>
                <a:lnTo>
                  <a:pt x="1720850" y="5480108"/>
                </a:lnTo>
                <a:lnTo>
                  <a:pt x="1717125" y="5480602"/>
                </a:lnTo>
                <a:lnTo>
                  <a:pt x="1826737" y="5480602"/>
                </a:lnTo>
                <a:lnTo>
                  <a:pt x="1828567" y="5480108"/>
                </a:lnTo>
                <a:close/>
              </a:path>
              <a:path w="5321934" h="5509260">
                <a:moveTo>
                  <a:pt x="5046663" y="3789540"/>
                </a:moveTo>
                <a:lnTo>
                  <a:pt x="5018087" y="3789540"/>
                </a:lnTo>
                <a:lnTo>
                  <a:pt x="5032375" y="3803708"/>
                </a:lnTo>
                <a:lnTo>
                  <a:pt x="5018205" y="3803708"/>
                </a:lnTo>
                <a:lnTo>
                  <a:pt x="5026059" y="4744565"/>
                </a:lnTo>
                <a:lnTo>
                  <a:pt x="5027863" y="4748462"/>
                </a:lnTo>
                <a:lnTo>
                  <a:pt x="5301929" y="4985007"/>
                </a:lnTo>
                <a:lnTo>
                  <a:pt x="5307938" y="4985845"/>
                </a:lnTo>
                <a:lnTo>
                  <a:pt x="5318127" y="4981110"/>
                </a:lnTo>
                <a:lnTo>
                  <a:pt x="5321362" y="4975977"/>
                </a:lnTo>
                <a:lnTo>
                  <a:pt x="5321302" y="4970682"/>
                </a:lnTo>
                <a:lnTo>
                  <a:pt x="5292725" y="4970682"/>
                </a:lnTo>
                <a:lnTo>
                  <a:pt x="5292368" y="4939009"/>
                </a:lnTo>
                <a:lnTo>
                  <a:pt x="5062039" y="4740214"/>
                </a:lnTo>
                <a:lnTo>
                  <a:pt x="5054598" y="4740214"/>
                </a:lnTo>
                <a:lnTo>
                  <a:pt x="5049647" y="4729518"/>
                </a:lnTo>
                <a:lnTo>
                  <a:pt x="5054509" y="4729518"/>
                </a:lnTo>
                <a:lnTo>
                  <a:pt x="5046782" y="3803708"/>
                </a:lnTo>
                <a:lnTo>
                  <a:pt x="5032375" y="3803708"/>
                </a:lnTo>
                <a:lnTo>
                  <a:pt x="5018087" y="3789540"/>
                </a:lnTo>
                <a:lnTo>
                  <a:pt x="5046663" y="3789540"/>
                </a:lnTo>
                <a:close/>
              </a:path>
              <a:path w="5321934" h="5509260">
                <a:moveTo>
                  <a:pt x="5292368" y="4939009"/>
                </a:moveTo>
                <a:lnTo>
                  <a:pt x="5292725" y="4970682"/>
                </a:lnTo>
                <a:lnTo>
                  <a:pt x="5316347" y="4959705"/>
                </a:lnTo>
                <a:lnTo>
                  <a:pt x="5292368" y="4939009"/>
                </a:lnTo>
                <a:close/>
              </a:path>
              <a:path w="5321934" h="5509260">
                <a:moveTo>
                  <a:pt x="5257800" y="1871882"/>
                </a:moveTo>
                <a:lnTo>
                  <a:pt x="5292368" y="4939009"/>
                </a:lnTo>
                <a:lnTo>
                  <a:pt x="5316347" y="4959705"/>
                </a:lnTo>
                <a:lnTo>
                  <a:pt x="5292725" y="4970682"/>
                </a:lnTo>
                <a:lnTo>
                  <a:pt x="5321302" y="4970682"/>
                </a:lnTo>
                <a:lnTo>
                  <a:pt x="5286535" y="1886008"/>
                </a:lnTo>
                <a:lnTo>
                  <a:pt x="5272087" y="1886008"/>
                </a:lnTo>
                <a:lnTo>
                  <a:pt x="5257800" y="1871882"/>
                </a:lnTo>
                <a:close/>
              </a:path>
              <a:path w="5321934" h="5509260">
                <a:moveTo>
                  <a:pt x="4015825" y="4859890"/>
                </a:moveTo>
                <a:lnTo>
                  <a:pt x="4005262" y="4862742"/>
                </a:lnTo>
                <a:lnTo>
                  <a:pt x="4005262" y="4873683"/>
                </a:lnTo>
                <a:lnTo>
                  <a:pt x="4015825" y="4859890"/>
                </a:lnTo>
                <a:close/>
              </a:path>
              <a:path w="5321934" h="5509260">
                <a:moveTo>
                  <a:pt x="4033837" y="4859890"/>
                </a:moveTo>
                <a:lnTo>
                  <a:pt x="4015825" y="4859890"/>
                </a:lnTo>
                <a:lnTo>
                  <a:pt x="4005262" y="4873683"/>
                </a:lnTo>
                <a:lnTo>
                  <a:pt x="4033837" y="4873683"/>
                </a:lnTo>
                <a:lnTo>
                  <a:pt x="4033837" y="4859890"/>
                </a:lnTo>
                <a:close/>
              </a:path>
              <a:path w="5321934" h="5509260">
                <a:moveTo>
                  <a:pt x="5040218" y="3775133"/>
                </a:moveTo>
                <a:lnTo>
                  <a:pt x="4011658" y="3775133"/>
                </a:lnTo>
                <a:lnTo>
                  <a:pt x="4005334" y="3781458"/>
                </a:lnTo>
                <a:lnTo>
                  <a:pt x="4005262" y="4862742"/>
                </a:lnTo>
                <a:lnTo>
                  <a:pt x="4015825" y="4859890"/>
                </a:lnTo>
                <a:lnTo>
                  <a:pt x="4033837" y="4859890"/>
                </a:lnTo>
                <a:lnTo>
                  <a:pt x="4033837" y="3803708"/>
                </a:lnTo>
                <a:lnTo>
                  <a:pt x="4019550" y="3803708"/>
                </a:lnTo>
                <a:lnTo>
                  <a:pt x="4033837" y="3789420"/>
                </a:lnTo>
                <a:lnTo>
                  <a:pt x="5046662" y="3789420"/>
                </a:lnTo>
                <a:lnTo>
                  <a:pt x="5046596" y="3781458"/>
                </a:lnTo>
                <a:lnTo>
                  <a:pt x="5040218" y="3775133"/>
                </a:lnTo>
                <a:close/>
              </a:path>
              <a:path w="5321934" h="5509260">
                <a:moveTo>
                  <a:pt x="5049647" y="4729518"/>
                </a:moveTo>
                <a:lnTo>
                  <a:pt x="5054598" y="4740214"/>
                </a:lnTo>
                <a:lnTo>
                  <a:pt x="5054544" y="4733745"/>
                </a:lnTo>
                <a:lnTo>
                  <a:pt x="5049647" y="4729518"/>
                </a:lnTo>
                <a:close/>
              </a:path>
              <a:path w="5321934" h="5509260">
                <a:moveTo>
                  <a:pt x="5054544" y="4733745"/>
                </a:moveTo>
                <a:lnTo>
                  <a:pt x="5054598" y="4740214"/>
                </a:lnTo>
                <a:lnTo>
                  <a:pt x="5062039" y="4740214"/>
                </a:lnTo>
                <a:lnTo>
                  <a:pt x="5054544" y="4733745"/>
                </a:lnTo>
                <a:close/>
              </a:path>
              <a:path w="5321934" h="5509260">
                <a:moveTo>
                  <a:pt x="5054509" y="4729518"/>
                </a:moveTo>
                <a:lnTo>
                  <a:pt x="5049647" y="4729518"/>
                </a:lnTo>
                <a:lnTo>
                  <a:pt x="5054544" y="4733745"/>
                </a:lnTo>
                <a:lnTo>
                  <a:pt x="5054509" y="4729518"/>
                </a:lnTo>
                <a:close/>
              </a:path>
              <a:path w="5321934" h="5509260">
                <a:moveTo>
                  <a:pt x="42862" y="3976745"/>
                </a:moveTo>
                <a:lnTo>
                  <a:pt x="0" y="4062470"/>
                </a:lnTo>
                <a:lnTo>
                  <a:pt x="28575" y="4062470"/>
                </a:lnTo>
                <a:lnTo>
                  <a:pt x="28575" y="4048183"/>
                </a:lnTo>
                <a:lnTo>
                  <a:pt x="78581" y="4048183"/>
                </a:lnTo>
                <a:lnTo>
                  <a:pt x="42862" y="3976745"/>
                </a:lnTo>
                <a:close/>
              </a:path>
              <a:path w="5321934" h="5509260">
                <a:moveTo>
                  <a:pt x="78581" y="4048183"/>
                </a:moveTo>
                <a:lnTo>
                  <a:pt x="57150" y="4048183"/>
                </a:lnTo>
                <a:lnTo>
                  <a:pt x="57150" y="4062470"/>
                </a:lnTo>
                <a:lnTo>
                  <a:pt x="85725" y="4062470"/>
                </a:lnTo>
                <a:lnTo>
                  <a:pt x="78581" y="4048183"/>
                </a:lnTo>
                <a:close/>
              </a:path>
              <a:path w="5321934" h="5509260">
                <a:moveTo>
                  <a:pt x="4033837" y="3789420"/>
                </a:moveTo>
                <a:lnTo>
                  <a:pt x="4019550" y="3803708"/>
                </a:lnTo>
                <a:lnTo>
                  <a:pt x="4033837" y="3803708"/>
                </a:lnTo>
                <a:lnTo>
                  <a:pt x="4033837" y="3789420"/>
                </a:lnTo>
                <a:close/>
              </a:path>
              <a:path w="5321934" h="5509260">
                <a:moveTo>
                  <a:pt x="5046662" y="3789420"/>
                </a:moveTo>
                <a:lnTo>
                  <a:pt x="4033837" y="3789420"/>
                </a:lnTo>
                <a:lnTo>
                  <a:pt x="4033837" y="3803708"/>
                </a:lnTo>
                <a:lnTo>
                  <a:pt x="5018205" y="3803708"/>
                </a:lnTo>
                <a:lnTo>
                  <a:pt x="5018087" y="3789540"/>
                </a:lnTo>
                <a:lnTo>
                  <a:pt x="5046663" y="3789540"/>
                </a:lnTo>
                <a:close/>
              </a:path>
              <a:path w="5321934" h="5509260">
                <a:moveTo>
                  <a:pt x="1441450" y="0"/>
                </a:moveTo>
                <a:lnTo>
                  <a:pt x="1412875" y="116"/>
                </a:lnTo>
                <a:lnTo>
                  <a:pt x="1422431" y="2359071"/>
                </a:lnTo>
                <a:lnTo>
                  <a:pt x="1428818" y="2365433"/>
                </a:lnTo>
                <a:lnTo>
                  <a:pt x="4197303" y="2365433"/>
                </a:lnTo>
                <a:lnTo>
                  <a:pt x="4203664" y="2359071"/>
                </a:lnTo>
                <a:lnTo>
                  <a:pt x="4203700" y="2351145"/>
                </a:lnTo>
                <a:lnTo>
                  <a:pt x="4175125" y="2351145"/>
                </a:lnTo>
                <a:lnTo>
                  <a:pt x="1450975" y="2351088"/>
                </a:lnTo>
                <a:lnTo>
                  <a:pt x="1436687" y="2336858"/>
                </a:lnTo>
                <a:lnTo>
                  <a:pt x="1450917" y="2336858"/>
                </a:lnTo>
                <a:lnTo>
                  <a:pt x="1441450" y="0"/>
                </a:lnTo>
                <a:close/>
              </a:path>
              <a:path w="5321934" h="5509260">
                <a:moveTo>
                  <a:pt x="5279914" y="1857433"/>
                </a:moveTo>
                <a:lnTo>
                  <a:pt x="4181520" y="1857433"/>
                </a:lnTo>
                <a:lnTo>
                  <a:pt x="4175222" y="1863732"/>
                </a:lnTo>
                <a:lnTo>
                  <a:pt x="4175125" y="2351145"/>
                </a:lnTo>
                <a:lnTo>
                  <a:pt x="4189412" y="2336858"/>
                </a:lnTo>
                <a:lnTo>
                  <a:pt x="4203700" y="2336858"/>
                </a:lnTo>
                <a:lnTo>
                  <a:pt x="4203700" y="1886008"/>
                </a:lnTo>
                <a:lnTo>
                  <a:pt x="4189412" y="1886008"/>
                </a:lnTo>
                <a:lnTo>
                  <a:pt x="4203700" y="1871720"/>
                </a:lnTo>
                <a:lnTo>
                  <a:pt x="5286374" y="1871720"/>
                </a:lnTo>
                <a:lnTo>
                  <a:pt x="5286284" y="1863732"/>
                </a:lnTo>
                <a:lnTo>
                  <a:pt x="5279914" y="1857433"/>
                </a:lnTo>
                <a:close/>
              </a:path>
              <a:path w="5321934" h="5509260">
                <a:moveTo>
                  <a:pt x="4203700" y="2336858"/>
                </a:moveTo>
                <a:lnTo>
                  <a:pt x="4189412" y="2336858"/>
                </a:lnTo>
                <a:lnTo>
                  <a:pt x="4175125" y="2351145"/>
                </a:lnTo>
                <a:lnTo>
                  <a:pt x="4203700" y="2351145"/>
                </a:lnTo>
                <a:lnTo>
                  <a:pt x="4203700" y="2336858"/>
                </a:lnTo>
                <a:close/>
              </a:path>
              <a:path w="5321934" h="5509260">
                <a:moveTo>
                  <a:pt x="1450917" y="2336858"/>
                </a:moveTo>
                <a:lnTo>
                  <a:pt x="1436687" y="2336858"/>
                </a:lnTo>
                <a:lnTo>
                  <a:pt x="1450975" y="2351088"/>
                </a:lnTo>
                <a:lnTo>
                  <a:pt x="1450917" y="2336858"/>
                </a:lnTo>
                <a:close/>
              </a:path>
              <a:path w="5321934" h="5509260">
                <a:moveTo>
                  <a:pt x="4175125" y="2336858"/>
                </a:moveTo>
                <a:lnTo>
                  <a:pt x="1450917" y="2336858"/>
                </a:lnTo>
                <a:lnTo>
                  <a:pt x="1450975" y="2351088"/>
                </a:lnTo>
                <a:lnTo>
                  <a:pt x="4175125" y="2351088"/>
                </a:lnTo>
                <a:lnTo>
                  <a:pt x="4175125" y="2336858"/>
                </a:lnTo>
                <a:close/>
              </a:path>
              <a:path w="5321934" h="5509260">
                <a:moveTo>
                  <a:pt x="4203700" y="1871720"/>
                </a:moveTo>
                <a:lnTo>
                  <a:pt x="4189412" y="1886008"/>
                </a:lnTo>
                <a:lnTo>
                  <a:pt x="4203700" y="1886008"/>
                </a:lnTo>
                <a:lnTo>
                  <a:pt x="4203700" y="1871720"/>
                </a:lnTo>
                <a:close/>
              </a:path>
              <a:path w="5321934" h="5509260">
                <a:moveTo>
                  <a:pt x="5286374" y="1871720"/>
                </a:moveTo>
                <a:lnTo>
                  <a:pt x="4203700" y="1871720"/>
                </a:lnTo>
                <a:lnTo>
                  <a:pt x="4203700" y="1886008"/>
                </a:lnTo>
                <a:lnTo>
                  <a:pt x="5257959" y="1886008"/>
                </a:lnTo>
                <a:lnTo>
                  <a:pt x="5257800" y="1871882"/>
                </a:lnTo>
                <a:lnTo>
                  <a:pt x="5286376" y="1871882"/>
                </a:lnTo>
                <a:lnTo>
                  <a:pt x="5286374" y="1871720"/>
                </a:lnTo>
                <a:close/>
              </a:path>
              <a:path w="5321934" h="5509260">
                <a:moveTo>
                  <a:pt x="5286376" y="1871882"/>
                </a:moveTo>
                <a:lnTo>
                  <a:pt x="5257800" y="1871882"/>
                </a:lnTo>
                <a:lnTo>
                  <a:pt x="5272087" y="1886008"/>
                </a:lnTo>
                <a:lnTo>
                  <a:pt x="5286535" y="1886008"/>
                </a:lnTo>
                <a:lnTo>
                  <a:pt x="5286376" y="187188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5473706" y="4822821"/>
          <a:ext cx="133413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/>
                <a:gridCol w="285750"/>
                <a:gridCol w="304800"/>
                <a:gridCol w="481330"/>
              </a:tblGrid>
              <a:tr h="25717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711832" y="4516432"/>
          <a:ext cx="108267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545"/>
                <a:gridCol w="304800"/>
                <a:gridCol w="481330"/>
              </a:tblGrid>
              <a:tr h="2571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H</a:t>
                      </a:r>
                      <a:r>
                        <a:rPr sz="1800" baseline="-1400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1800" baseline="-14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8488370" y="48879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3" y="0"/>
                </a:lnTo>
                <a:lnTo>
                  <a:pt x="1082673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488370" y="48879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5" y="0"/>
                </a:lnTo>
                <a:lnTo>
                  <a:pt x="10826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785231" y="4887908"/>
            <a:ext cx="30480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88370" y="4887908"/>
            <a:ext cx="29718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n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090031" y="4887908"/>
            <a:ext cx="48133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4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785231" y="4897433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1" y="2444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090031" y="4892671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178056" y="1946269"/>
            <a:ext cx="1333500" cy="257175"/>
          </a:xfrm>
          <a:custGeom>
            <a:avLst/>
            <a:gdLst/>
            <a:ahLst/>
            <a:cxnLst/>
            <a:rect l="l" t="t" r="r" b="b"/>
            <a:pathLst>
              <a:path w="1333500" h="257175">
                <a:moveTo>
                  <a:pt x="0" y="0"/>
                </a:moveTo>
                <a:lnTo>
                  <a:pt x="1333500" y="0"/>
                </a:lnTo>
                <a:lnTo>
                  <a:pt x="13335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78056" y="1946269"/>
            <a:ext cx="1333500" cy="257175"/>
          </a:xfrm>
          <a:custGeom>
            <a:avLst/>
            <a:gdLst/>
            <a:ahLst/>
            <a:cxnLst/>
            <a:rect l="l" t="t" r="r" b="b"/>
            <a:pathLst>
              <a:path w="1333500" h="257175">
                <a:moveTo>
                  <a:pt x="0" y="0"/>
                </a:moveTo>
                <a:lnTo>
                  <a:pt x="1333500" y="0"/>
                </a:lnTo>
                <a:lnTo>
                  <a:pt x="13335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178056" y="1926426"/>
            <a:ext cx="261620" cy="27749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5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l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93163" y="1952244"/>
            <a:ext cx="1139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">
              <a:lnSpc>
                <a:spcPct val="100000"/>
              </a:lnSpc>
              <a:spcBef>
                <a:spcPts val="100"/>
              </a:spcBef>
              <a:tabLst>
                <a:tab pos="829310" algn="l"/>
              </a:tabLst>
            </a:pP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2000" dirty="0">
                <a:latin typeface="Arial" panose="020B0604020202020204"/>
                <a:cs typeface="Arial" panose="020B0604020202020204"/>
              </a:rPr>
              <a:t>n </a:t>
            </a:r>
            <a:r>
              <a:rPr sz="1800" spc="209" baseline="-12000" dirty="0">
                <a:latin typeface="Arial" panose="020B0604020202020204"/>
                <a:cs typeface="Arial" panose="020B0604020202020204"/>
              </a:rPr>
              <a:t> </a:t>
            </a:r>
            <a:r>
              <a:rPr sz="2100" baseline="20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2000" dirty="0">
                <a:latin typeface="Arial" panose="020B0604020202020204"/>
                <a:cs typeface="Arial" panose="020B0604020202020204"/>
              </a:rPr>
              <a:t>t	</a:t>
            </a: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439993" y="1946269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725743" y="1955794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1" y="2444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030543" y="1951032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219569" y="5686044"/>
            <a:ext cx="675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Calibri" panose="020F0502020204030204"/>
                <a:cs typeface="Calibri" panose="020F0502020204030204"/>
              </a:rPr>
              <a:t>r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ou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t</a:t>
            </a:r>
            <a:r>
              <a:rPr sz="2000" dirty="0">
                <a:latin typeface="Calibri" panose="020F0502020204030204"/>
                <a:cs typeface="Calibri" panose="020F0502020204030204"/>
              </a:rPr>
              <a:t>er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01208" y="978915"/>
            <a:ext cx="850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ss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ag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41656" y="998533"/>
            <a:ext cx="495300" cy="257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4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754321" y="131920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5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755113" y="1319208"/>
            <a:ext cx="279400" cy="257175"/>
          </a:xfrm>
          <a:prstGeom prst="rect">
            <a:avLst/>
          </a:prstGeom>
          <a:ln w="11113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033721" y="131920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3034515" y="1319208"/>
            <a:ext cx="494665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1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38407" y="1649705"/>
            <a:ext cx="303530" cy="260350"/>
          </a:xfrm>
          <a:custGeom>
            <a:avLst/>
            <a:gdLst/>
            <a:ahLst/>
            <a:cxnLst/>
            <a:rect l="l" t="t" r="r" b="b"/>
            <a:pathLst>
              <a:path w="303530" h="260350">
                <a:moveTo>
                  <a:pt x="0" y="0"/>
                </a:moveTo>
                <a:lnTo>
                  <a:pt x="303212" y="0"/>
                </a:lnTo>
                <a:lnTo>
                  <a:pt x="303212" y="259970"/>
                </a:lnTo>
                <a:lnTo>
                  <a:pt x="0" y="2599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38407" y="1649705"/>
            <a:ext cx="303530" cy="260350"/>
          </a:xfrm>
          <a:custGeom>
            <a:avLst/>
            <a:gdLst/>
            <a:ahLst/>
            <a:cxnLst/>
            <a:rect l="l" t="t" r="r" b="b"/>
            <a:pathLst>
              <a:path w="303530" h="260350">
                <a:moveTo>
                  <a:pt x="0" y="0"/>
                </a:moveTo>
                <a:lnTo>
                  <a:pt x="303213" y="0"/>
                </a:lnTo>
                <a:lnTo>
                  <a:pt x="303213" y="259970"/>
                </a:lnTo>
                <a:lnTo>
                  <a:pt x="0" y="2599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2405863" y="1650491"/>
            <a:ext cx="662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n</a:t>
            </a:r>
            <a:r>
              <a:rPr sz="1800" spc="120" baseline="-1400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H</a:t>
            </a:r>
            <a:r>
              <a:rPr sz="1800" baseline="-14000" dirty="0">
                <a:latin typeface="Arial" panose="020B0604020202020204"/>
                <a:cs typeface="Arial" panose="020B0604020202020204"/>
              </a:rPr>
              <a:t>t</a:t>
            </a:r>
            <a:endParaRPr sz="1800" baseline="-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455108" y="1929891"/>
            <a:ext cx="54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fr</a:t>
            </a:r>
            <a:r>
              <a:rPr sz="1600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spc="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me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359406" y="1341433"/>
            <a:ext cx="803275" cy="771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29826" y="1415445"/>
            <a:ext cx="390583" cy="353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178505" y="4871040"/>
            <a:ext cx="360362" cy="1522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97381" y="5224459"/>
            <a:ext cx="803275" cy="771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467801" y="5298469"/>
            <a:ext cx="390583" cy="353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7083432" y="2587244"/>
            <a:ext cx="283845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1811655" indent="241300">
              <a:lnSpc>
                <a:spcPct val="111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link  ph</a:t>
            </a:r>
            <a:r>
              <a:rPr sz="1800" dirty="0">
                <a:latin typeface="Arial" panose="020B0604020202020204"/>
                <a:cs typeface="Arial" panose="020B0604020202020204"/>
              </a:rPr>
              <a:t>ysic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1800" dirty="0">
                <a:latin typeface="Arial" panose="020B0604020202020204"/>
                <a:cs typeface="Arial" panose="020B0604020202020204"/>
              </a:rPr>
              <a:t>l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164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sw</a:t>
            </a:r>
            <a:r>
              <a:rPr sz="2000" dirty="0">
                <a:latin typeface="Calibri" panose="020F0502020204030204"/>
                <a:cs typeface="Calibri" panose="020F0502020204030204"/>
              </a:rPr>
              <a:t>i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000" dirty="0">
                <a:latin typeface="Calibri" panose="020F0502020204030204"/>
                <a:cs typeface="Calibri" panose="020F0502020204030204"/>
              </a:rPr>
              <a:t>ch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556831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ISO/OSI </a:t>
            </a:r>
            <a:r>
              <a:rPr sz="43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reference</a:t>
            </a:r>
            <a:r>
              <a:rPr sz="4300" b="0" spc="-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model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4082" y="1299971"/>
            <a:ext cx="6570980" cy="492252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1176655">
              <a:lnSpc>
                <a:spcPts val="3480"/>
              </a:lnSpc>
              <a:spcBef>
                <a:spcPts val="515"/>
              </a:spcBef>
              <a:tabLst>
                <a:tab pos="4046220" algn="l"/>
              </a:tabLst>
            </a:pPr>
            <a:r>
              <a:rPr sz="3200" spc="-135" dirty="0">
                <a:latin typeface="Calibri" panose="020F0502020204030204"/>
                <a:cs typeface="Calibri" panose="020F0502020204030204"/>
              </a:rPr>
              <a:t>T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w</a:t>
            </a:r>
            <a:r>
              <a:rPr sz="3200" dirty="0">
                <a:latin typeface="Calibri" panose="020F0502020204030204"/>
                <a:cs typeface="Calibri" panose="020F0502020204030204"/>
              </a:rPr>
              <a:t>o l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a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y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r</a:t>
            </a:r>
            <a:r>
              <a:rPr sz="3200" dirty="0">
                <a:latin typeface="Calibri" panose="020F0502020204030204"/>
                <a:cs typeface="Calibri" panose="020F0502020204030204"/>
              </a:rPr>
              <a:t>s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n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3200" dirty="0">
                <a:latin typeface="Calibri" panose="020F0502020204030204"/>
                <a:cs typeface="Calibri" panose="020F0502020204030204"/>
              </a:rPr>
              <a:t>t 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f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un</a:t>
            </a:r>
            <a:r>
              <a:rPr sz="3200" dirty="0">
                <a:latin typeface="Calibri" panose="020F0502020204030204"/>
                <a:cs typeface="Calibri" panose="020F0502020204030204"/>
              </a:rPr>
              <a:t>d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	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I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er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n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3200" dirty="0">
                <a:latin typeface="Calibri" panose="020F0502020204030204"/>
                <a:cs typeface="Calibri" panose="020F0502020204030204"/>
              </a:rPr>
              <a:t>t 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protocol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stack!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00355" marR="5080" indent="-287655">
              <a:lnSpc>
                <a:spcPts val="3000"/>
              </a:lnSpc>
              <a:spcBef>
                <a:spcPts val="101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28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presentation: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allow applications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interpret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meaning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data, </a:t>
            </a:r>
            <a:r>
              <a:rPr sz="2800" dirty="0">
                <a:latin typeface="Calibri" panose="020F0502020204030204"/>
                <a:cs typeface="Calibri" panose="020F0502020204030204"/>
              </a:rPr>
              <a:t>e.g.,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encryption,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compression,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machine-specific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conventions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00355" marR="504190" indent="-287655">
              <a:lnSpc>
                <a:spcPts val="3000"/>
              </a:lnSpc>
              <a:spcBef>
                <a:spcPts val="11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28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session: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synchronization,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checkpointing,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recovery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exchange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ct val="100000"/>
              </a:lnSpc>
              <a:spcBef>
                <a:spcPts val="61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Internet stack 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“missing”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these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layers!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4690" marR="997585" lvl="1" indent="-225425">
              <a:lnSpc>
                <a:spcPts val="3100"/>
              </a:lnSpc>
              <a:spcBef>
                <a:spcPts val="46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these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services,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if needed,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must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implemented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application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6060">
              <a:lnSpc>
                <a:spcPct val="100000"/>
              </a:lnSpc>
              <a:spcBef>
                <a:spcPts val="8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needed?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22241" y="1413667"/>
            <a:ext cx="1892300" cy="3530600"/>
          </a:xfrm>
          <a:custGeom>
            <a:avLst/>
            <a:gdLst/>
            <a:ahLst/>
            <a:cxnLst/>
            <a:rect l="l" t="t" r="r" b="b"/>
            <a:pathLst>
              <a:path w="1892300" h="3530600">
                <a:moveTo>
                  <a:pt x="0" y="0"/>
                </a:moveTo>
                <a:lnTo>
                  <a:pt x="1892300" y="0"/>
                </a:lnTo>
                <a:lnTo>
                  <a:pt x="1892300" y="3530600"/>
                </a:lnTo>
                <a:lnTo>
                  <a:pt x="0" y="35306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7941" y="1550192"/>
            <a:ext cx="1892300" cy="3586479"/>
          </a:xfrm>
          <a:custGeom>
            <a:avLst/>
            <a:gdLst/>
            <a:ahLst/>
            <a:cxnLst/>
            <a:rect l="l" t="t" r="r" b="b"/>
            <a:pathLst>
              <a:path w="1892300" h="3586479">
                <a:moveTo>
                  <a:pt x="0" y="0"/>
                </a:moveTo>
                <a:lnTo>
                  <a:pt x="1892300" y="0"/>
                </a:lnTo>
                <a:lnTo>
                  <a:pt x="1892300" y="3586163"/>
                </a:lnTo>
                <a:lnTo>
                  <a:pt x="0" y="3586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488891" y="1531142"/>
          <a:ext cx="1892300" cy="3586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00"/>
              </a:tblGrid>
              <a:tr h="59213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400" spc="-5" dirty="0">
                          <a:latin typeface="Arial" panose="020B0604020202020204"/>
                          <a:cs typeface="Arial" panose="020B0604020202020204"/>
                        </a:rPr>
                        <a:t>application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16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911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400" spc="-5" dirty="0">
                          <a:latin typeface="Arial" panose="020B0604020202020204"/>
                          <a:cs typeface="Arial" panose="020B0604020202020204"/>
                        </a:rPr>
                        <a:t>presentation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41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Arial" panose="020B0604020202020204"/>
                          <a:cs typeface="Arial" panose="020B0604020202020204"/>
                        </a:rPr>
                        <a:t>session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032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974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" dirty="0">
                          <a:latin typeface="Arial" panose="020B0604020202020204"/>
                          <a:cs typeface="Arial" panose="020B0604020202020204"/>
                        </a:rPr>
                        <a:t>transport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 panose="020B0604020202020204"/>
                          <a:cs typeface="Arial" panose="020B0604020202020204"/>
                        </a:rPr>
                        <a:t>network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873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 panose="020B0604020202020204"/>
                          <a:cs typeface="Arial" panose="020B0604020202020204"/>
                        </a:rPr>
                        <a:t>link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69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6196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Arial" panose="020B0604020202020204"/>
                          <a:cs typeface="Arial" panose="020B0604020202020204"/>
                        </a:rPr>
                        <a:t>physical</a:t>
                      </a:r>
                      <a:endParaRPr sz="2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270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337200" y="5373116"/>
            <a:ext cx="22339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5920" marR="5080" indent="-363855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The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seven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layer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OSI/ISO 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reference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model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384" y="2581147"/>
            <a:ext cx="497459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40"/>
              </a:lnSpc>
              <a:spcBef>
                <a:spcPts val="100"/>
              </a:spcBef>
            </a:pPr>
            <a:r>
              <a:rPr sz="5400" spc="-215" dirty="0">
                <a:solidFill>
                  <a:srgbClr val="404040"/>
                </a:solidFill>
              </a:rPr>
              <a:t>Network</a:t>
            </a:r>
            <a:r>
              <a:rPr sz="5400" spc="-715" dirty="0">
                <a:solidFill>
                  <a:srgbClr val="404040"/>
                </a:solidFill>
              </a:rPr>
              <a:t> </a:t>
            </a:r>
            <a:r>
              <a:rPr sz="5400" spc="-385" dirty="0">
                <a:solidFill>
                  <a:srgbClr val="404040"/>
                </a:solidFill>
              </a:rPr>
              <a:t>Security</a:t>
            </a:r>
            <a:endParaRPr sz="5400"/>
          </a:p>
          <a:p>
            <a:pPr marL="12700">
              <a:lnSpc>
                <a:spcPts val="4080"/>
              </a:lnSpc>
            </a:pPr>
            <a:r>
              <a:rPr sz="3600" b="0" spc="-5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3600" b="0" spc="-640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600" b="0" spc="-65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600" b="0" spc="-635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600" b="0" spc="-130" dirty="0">
                <a:solidFill>
                  <a:srgbClr val="C00000"/>
                </a:solidFill>
                <a:latin typeface="Tahoma" panose="020B0604030504040204"/>
                <a:cs typeface="Tahoma" panose="020B0604030504040204"/>
              </a:rPr>
              <a:t>glance</a:t>
            </a:r>
            <a:endParaRPr sz="3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65266" y="1307590"/>
            <a:ext cx="5608129" cy="45015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385191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Network</a:t>
            </a:r>
            <a:r>
              <a:rPr sz="4300" b="0" spc="-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security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8557" y="1371600"/>
            <a:ext cx="9874885" cy="45935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9720" marR="496570" indent="-287655">
              <a:lnSpc>
                <a:spcPts val="3500"/>
              </a:lnSpc>
              <a:spcBef>
                <a:spcPts val="5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Internet </a:t>
            </a: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not originally designed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with (much) </a:t>
            </a: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security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  </a:t>
            </a:r>
            <a:r>
              <a:rPr sz="3200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mind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94690" marR="5080" lvl="1" indent="-225425">
              <a:lnSpc>
                <a:spcPts val="3000"/>
              </a:lnSpc>
              <a:spcBef>
                <a:spcPts val="50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i="1" spc="-5" dirty="0">
                <a:latin typeface="Calibri" panose="020F0502020204030204"/>
                <a:cs typeface="Calibri" panose="020F0502020204030204"/>
              </a:rPr>
              <a:t>original vision: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“a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group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mutually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trusting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users attached to </a:t>
            </a:r>
            <a:r>
              <a:rPr sz="2800" dirty="0">
                <a:latin typeface="Calibri" panose="020F0502020204030204"/>
                <a:cs typeface="Calibri" panose="020F0502020204030204"/>
              </a:rPr>
              <a:t>a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transparent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network”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Wingdings" panose="05000000000000000000"/>
                <a:cs typeface="Wingdings" panose="05000000000000000000"/>
              </a:rPr>
              <a:t></a:t>
            </a:r>
            <a:endParaRPr sz="2800">
              <a:latin typeface="Wingdings" panose="05000000000000000000"/>
              <a:cs typeface="Wingdings" panose="05000000000000000000"/>
            </a:endParaRPr>
          </a:p>
          <a:p>
            <a:pPr marL="695325" lvl="1" indent="-226060">
              <a:lnSpc>
                <a:spcPct val="100000"/>
              </a:lnSpc>
              <a:spcBef>
                <a:spcPts val="10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Internet protocol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designers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playing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“catch-up”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6060">
              <a:lnSpc>
                <a:spcPct val="100000"/>
              </a:lnSpc>
              <a:spcBef>
                <a:spcPts val="24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security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considerations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all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layers!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ct val="100000"/>
              </a:lnSpc>
              <a:spcBef>
                <a:spcPts val="54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We </a:t>
            </a: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now need </a:t>
            </a: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think</a:t>
            </a:r>
            <a:r>
              <a:rPr sz="3200" spc="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about: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695325" lvl="1" indent="-226060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how bad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guys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attack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computer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6060">
              <a:lnSpc>
                <a:spcPct val="100000"/>
              </a:lnSpc>
              <a:spcBef>
                <a:spcPts val="23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defend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networks against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attacks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lvl="1" indent="-226060">
              <a:lnSpc>
                <a:spcPct val="100000"/>
              </a:lnSpc>
              <a:spcBef>
                <a:spcPts val="14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design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architectures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that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immune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attacks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6296"/>
            <a:ext cx="586549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What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is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network</a:t>
            </a:r>
            <a:r>
              <a:rPr sz="4300" b="0" spc="-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security?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7092" y="1290828"/>
            <a:ext cx="10121265" cy="464248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34950" marR="83820" indent="-222250">
              <a:lnSpc>
                <a:spcPts val="3100"/>
              </a:lnSpc>
              <a:spcBef>
                <a:spcPts val="820"/>
              </a:spcBef>
            </a:pP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confidentiality: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only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sender,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intended receiver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should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“understand”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message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contents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indent="-231775">
              <a:lnSpc>
                <a:spcPct val="100000"/>
              </a:lnSpc>
              <a:spcBef>
                <a:spcPts val="17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sender encrypts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message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indent="-231775">
              <a:lnSpc>
                <a:spcPct val="100000"/>
              </a:lnSpc>
              <a:spcBef>
                <a:spcPts val="14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receiver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decrypts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message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34950" marR="471170" indent="-222250">
              <a:lnSpc>
                <a:spcPts val="3190"/>
              </a:lnSpc>
              <a:spcBef>
                <a:spcPts val="1180"/>
              </a:spcBef>
            </a:pP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sender,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receiver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want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confirm identity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each  other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34950" marR="540385" indent="-222250">
              <a:lnSpc>
                <a:spcPts val="3120"/>
              </a:lnSpc>
              <a:spcBef>
                <a:spcPts val="1165"/>
              </a:spcBef>
            </a:pP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message </a:t>
            </a:r>
            <a:r>
              <a:rPr sz="32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integrity: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sender,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receiver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want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ensure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message not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altered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(in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transit,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afterwards)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detection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34950" marR="5080" indent="-222250">
              <a:lnSpc>
                <a:spcPts val="3100"/>
              </a:lnSpc>
              <a:spcBef>
                <a:spcPts val="1290"/>
              </a:spcBef>
            </a:pP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access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32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availability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services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must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accessible and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available to  users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4868" y="4515084"/>
            <a:ext cx="1858950" cy="3066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13902" y="4515086"/>
            <a:ext cx="102235" cy="304800"/>
          </a:xfrm>
          <a:custGeom>
            <a:avLst/>
            <a:gdLst/>
            <a:ahLst/>
            <a:cxnLst/>
            <a:rect l="l" t="t" r="r" b="b"/>
            <a:pathLst>
              <a:path w="102235" h="304800">
                <a:moveTo>
                  <a:pt x="50963" y="0"/>
                </a:moveTo>
                <a:lnTo>
                  <a:pt x="31126" y="11952"/>
                </a:lnTo>
                <a:lnTo>
                  <a:pt x="14927" y="44546"/>
                </a:lnTo>
                <a:lnTo>
                  <a:pt x="4005" y="92890"/>
                </a:lnTo>
                <a:lnTo>
                  <a:pt x="0" y="152090"/>
                </a:lnTo>
                <a:lnTo>
                  <a:pt x="4005" y="211290"/>
                </a:lnTo>
                <a:lnTo>
                  <a:pt x="14927" y="259634"/>
                </a:lnTo>
                <a:lnTo>
                  <a:pt x="31126" y="292229"/>
                </a:lnTo>
                <a:lnTo>
                  <a:pt x="50963" y="304181"/>
                </a:lnTo>
                <a:lnTo>
                  <a:pt x="70801" y="292229"/>
                </a:lnTo>
                <a:lnTo>
                  <a:pt x="87001" y="259634"/>
                </a:lnTo>
                <a:lnTo>
                  <a:pt x="97923" y="211290"/>
                </a:lnTo>
                <a:lnTo>
                  <a:pt x="101928" y="152090"/>
                </a:lnTo>
                <a:lnTo>
                  <a:pt x="97923" y="92890"/>
                </a:lnTo>
                <a:lnTo>
                  <a:pt x="87001" y="44546"/>
                </a:lnTo>
                <a:lnTo>
                  <a:pt x="70801" y="11952"/>
                </a:lnTo>
                <a:lnTo>
                  <a:pt x="50963" y="0"/>
                </a:lnTo>
                <a:close/>
              </a:path>
            </a:pathLst>
          </a:custGeom>
          <a:solidFill>
            <a:srgbClr val="7ACC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13902" y="4515086"/>
            <a:ext cx="102235" cy="304800"/>
          </a:xfrm>
          <a:custGeom>
            <a:avLst/>
            <a:gdLst/>
            <a:ahLst/>
            <a:cxnLst/>
            <a:rect l="l" t="t" r="r" b="b"/>
            <a:pathLst>
              <a:path w="102235" h="304800">
                <a:moveTo>
                  <a:pt x="0" y="152091"/>
                </a:moveTo>
                <a:lnTo>
                  <a:pt x="4005" y="92890"/>
                </a:lnTo>
                <a:lnTo>
                  <a:pt x="14927" y="44546"/>
                </a:lnTo>
                <a:lnTo>
                  <a:pt x="31126" y="11952"/>
                </a:lnTo>
                <a:lnTo>
                  <a:pt x="50964" y="0"/>
                </a:lnTo>
                <a:lnTo>
                  <a:pt x="70802" y="11952"/>
                </a:lnTo>
                <a:lnTo>
                  <a:pt x="87001" y="44546"/>
                </a:lnTo>
                <a:lnTo>
                  <a:pt x="97923" y="92890"/>
                </a:lnTo>
                <a:lnTo>
                  <a:pt x="101929" y="152091"/>
                </a:lnTo>
                <a:lnTo>
                  <a:pt x="97923" y="211291"/>
                </a:lnTo>
                <a:lnTo>
                  <a:pt x="87001" y="259635"/>
                </a:lnTo>
                <a:lnTo>
                  <a:pt x="70802" y="292229"/>
                </a:lnTo>
                <a:lnTo>
                  <a:pt x="50964" y="304182"/>
                </a:lnTo>
                <a:lnTo>
                  <a:pt x="31126" y="292229"/>
                </a:lnTo>
                <a:lnTo>
                  <a:pt x="14927" y="259635"/>
                </a:lnTo>
                <a:lnTo>
                  <a:pt x="4005" y="211291"/>
                </a:lnTo>
                <a:lnTo>
                  <a:pt x="0" y="152091"/>
                </a:lnTo>
                <a:close/>
              </a:path>
            </a:pathLst>
          </a:custGeom>
          <a:ln w="6350">
            <a:solidFill>
              <a:srgbClr val="011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1889" y="4515084"/>
            <a:ext cx="102235" cy="306705"/>
          </a:xfrm>
          <a:custGeom>
            <a:avLst/>
            <a:gdLst/>
            <a:ahLst/>
            <a:cxnLst/>
            <a:rect l="l" t="t" r="r" b="b"/>
            <a:pathLst>
              <a:path w="102235" h="306704">
                <a:moveTo>
                  <a:pt x="0" y="153337"/>
                </a:moveTo>
                <a:lnTo>
                  <a:pt x="4005" y="93651"/>
                </a:lnTo>
                <a:lnTo>
                  <a:pt x="14927" y="44911"/>
                </a:lnTo>
                <a:lnTo>
                  <a:pt x="31127" y="12050"/>
                </a:lnTo>
                <a:lnTo>
                  <a:pt x="50965" y="0"/>
                </a:lnTo>
                <a:lnTo>
                  <a:pt x="70802" y="12050"/>
                </a:lnTo>
                <a:lnTo>
                  <a:pt x="87002" y="44911"/>
                </a:lnTo>
                <a:lnTo>
                  <a:pt x="97924" y="93651"/>
                </a:lnTo>
                <a:lnTo>
                  <a:pt x="101930" y="153337"/>
                </a:lnTo>
                <a:lnTo>
                  <a:pt x="97924" y="213023"/>
                </a:lnTo>
                <a:lnTo>
                  <a:pt x="87002" y="261763"/>
                </a:lnTo>
                <a:lnTo>
                  <a:pt x="70802" y="294624"/>
                </a:lnTo>
                <a:lnTo>
                  <a:pt x="50965" y="306675"/>
                </a:lnTo>
                <a:lnTo>
                  <a:pt x="31127" y="294624"/>
                </a:lnTo>
                <a:lnTo>
                  <a:pt x="14927" y="261763"/>
                </a:lnTo>
                <a:lnTo>
                  <a:pt x="4005" y="213023"/>
                </a:lnTo>
                <a:lnTo>
                  <a:pt x="0" y="153337"/>
                </a:lnTo>
                <a:close/>
              </a:path>
            </a:pathLst>
          </a:custGeom>
          <a:ln w="6350">
            <a:solidFill>
              <a:srgbClr val="011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85982" y="4515084"/>
            <a:ext cx="186871" cy="306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7430" y="326296"/>
            <a:ext cx="868870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Friends </a:t>
            </a: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enemies: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Alice,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Bob,</a:t>
            </a:r>
            <a:r>
              <a:rPr sz="4300" b="0" spc="-8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-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Trudy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4109" y="1226820"/>
            <a:ext cx="8432025" cy="14786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77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99720" algn="l"/>
                <a:tab pos="300355" algn="l"/>
              </a:tabLst>
            </a:pPr>
            <a:r>
              <a:rPr sz="2600" spc="-5" dirty="0">
                <a:latin typeface="Calibri" panose="020F0502020204030204"/>
                <a:cs typeface="Calibri" panose="020F0502020204030204"/>
              </a:rPr>
              <a:t>well-known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security world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ct val="100000"/>
              </a:lnSpc>
              <a:spcBef>
                <a:spcPts val="67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99720" algn="l"/>
                <a:tab pos="300355" algn="l"/>
              </a:tabLst>
            </a:pPr>
            <a:r>
              <a:rPr sz="2600" spc="-5" dirty="0">
                <a:latin typeface="Calibri" panose="020F0502020204030204"/>
                <a:cs typeface="Calibri" panose="020F0502020204030204"/>
              </a:rPr>
              <a:t>Bob, Alice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(lovers!) want to communicate</a:t>
            </a:r>
            <a:r>
              <a:rPr sz="26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“securely”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300355" indent="-287655">
              <a:lnSpc>
                <a:spcPct val="100000"/>
              </a:lnSpc>
              <a:spcBef>
                <a:spcPts val="6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99720" algn="l"/>
                <a:tab pos="300355" algn="l"/>
              </a:tabLst>
            </a:pPr>
            <a:r>
              <a:rPr sz="2600" spc="-35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(intruder) </a:t>
            </a:r>
            <a:r>
              <a:rPr sz="2600" spc="-20" dirty="0">
                <a:latin typeface="Calibri" panose="020F0502020204030204"/>
                <a:cs typeface="Calibri" panose="020F0502020204030204"/>
              </a:rPr>
              <a:t>may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intercept, delete</a:t>
            </a:r>
            <a:r>
              <a:rPr sz="2600" spc="-15">
                <a:latin typeface="Calibri" panose="020F0502020204030204"/>
                <a:cs typeface="Calibri" panose="020F0502020204030204"/>
              </a:rPr>
              <a:t>, </a:t>
            </a:r>
            <a:r>
              <a:rPr lang="en-US" sz="2600" spc="-15">
                <a:latin typeface="Calibri" panose="020F0502020204030204"/>
                <a:cs typeface="Calibri" panose="020F0502020204030204"/>
              </a:rPr>
              <a:t>modify/</a:t>
            </a:r>
            <a:r>
              <a:rPr lang="en-US" sz="2600" spc="-5">
                <a:latin typeface="Calibri" panose="020F0502020204030204"/>
                <a:cs typeface="Calibri" panose="020F0502020204030204"/>
              </a:rPr>
              <a:t>add</a:t>
            </a:r>
            <a:r>
              <a:rPr sz="2600" spc="65"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messages</a:t>
            </a:r>
            <a:endParaRPr sz="2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3046" y="3421062"/>
            <a:ext cx="666011" cy="829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44433" y="3468687"/>
            <a:ext cx="812800" cy="795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71097" y="5387975"/>
            <a:ext cx="1082675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70048" y="4172711"/>
            <a:ext cx="1408176" cy="917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00958" y="4256087"/>
            <a:ext cx="1294130" cy="803275"/>
          </a:xfrm>
          <a:prstGeom prst="rect">
            <a:avLst/>
          </a:prstGeom>
          <a:solidFill>
            <a:srgbClr val="0012A0"/>
          </a:solidFill>
          <a:ln w="9525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18440" marR="216535">
              <a:lnSpc>
                <a:spcPct val="101000"/>
              </a:lnSpc>
              <a:spcBef>
                <a:spcPts val="6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secure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5184" y="4224528"/>
            <a:ext cx="1408175" cy="917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55949" y="4308544"/>
            <a:ext cx="1294130" cy="803275"/>
          </a:xfrm>
          <a:custGeom>
            <a:avLst/>
            <a:gdLst/>
            <a:ahLst/>
            <a:cxnLst/>
            <a:rect l="l" t="t" r="r" b="b"/>
            <a:pathLst>
              <a:path w="1294129" h="803275">
                <a:moveTo>
                  <a:pt x="0" y="0"/>
                </a:moveTo>
                <a:lnTo>
                  <a:pt x="1293811" y="0"/>
                </a:lnTo>
                <a:lnTo>
                  <a:pt x="1293811" y="803275"/>
                </a:lnTo>
                <a:lnTo>
                  <a:pt x="0" y="803275"/>
                </a:lnTo>
                <a:lnTo>
                  <a:pt x="0" y="0"/>
                </a:lnTo>
                <a:close/>
              </a:path>
            </a:pathLst>
          </a:custGeom>
          <a:solidFill>
            <a:srgbClr val="0012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55949" y="4308544"/>
            <a:ext cx="1294130" cy="8032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8435">
              <a:lnSpc>
                <a:spcPts val="2745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secure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8435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receiver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1333" y="3933825"/>
            <a:ext cx="238125" cy="449580"/>
          </a:xfrm>
          <a:custGeom>
            <a:avLst/>
            <a:gdLst/>
            <a:ahLst/>
            <a:cxnLst/>
            <a:rect l="l" t="t" r="r" b="b"/>
            <a:pathLst>
              <a:path w="238125" h="449579">
                <a:moveTo>
                  <a:pt x="0" y="0"/>
                </a:moveTo>
                <a:lnTo>
                  <a:pt x="238125" y="4492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37633" y="4552948"/>
            <a:ext cx="2460625" cy="228600"/>
          </a:xfrm>
          <a:custGeom>
            <a:avLst/>
            <a:gdLst/>
            <a:ahLst/>
            <a:cxnLst/>
            <a:rect l="l" t="t" r="r" b="b"/>
            <a:pathLst>
              <a:path w="2460625" h="228600">
                <a:moveTo>
                  <a:pt x="228600" y="1"/>
                </a:moveTo>
                <a:lnTo>
                  <a:pt x="0" y="114301"/>
                </a:lnTo>
                <a:lnTo>
                  <a:pt x="228600" y="228601"/>
                </a:lnTo>
                <a:lnTo>
                  <a:pt x="228600" y="152401"/>
                </a:lnTo>
                <a:lnTo>
                  <a:pt x="190500" y="152401"/>
                </a:lnTo>
                <a:lnTo>
                  <a:pt x="190500" y="76201"/>
                </a:lnTo>
                <a:lnTo>
                  <a:pt x="228600" y="76201"/>
                </a:lnTo>
                <a:lnTo>
                  <a:pt x="228600" y="1"/>
                </a:lnTo>
                <a:close/>
              </a:path>
              <a:path w="2460625" h="228600">
                <a:moveTo>
                  <a:pt x="2384425" y="76199"/>
                </a:moveTo>
                <a:lnTo>
                  <a:pt x="2270126" y="76199"/>
                </a:lnTo>
                <a:lnTo>
                  <a:pt x="2270126" y="152399"/>
                </a:lnTo>
                <a:lnTo>
                  <a:pt x="2232025" y="152400"/>
                </a:lnTo>
                <a:lnTo>
                  <a:pt x="2232025" y="228599"/>
                </a:lnTo>
                <a:lnTo>
                  <a:pt x="2460625" y="114299"/>
                </a:lnTo>
                <a:lnTo>
                  <a:pt x="2384425" y="76199"/>
                </a:lnTo>
                <a:close/>
              </a:path>
              <a:path w="2460625" h="228600">
                <a:moveTo>
                  <a:pt x="228600" y="76201"/>
                </a:moveTo>
                <a:lnTo>
                  <a:pt x="190500" y="76201"/>
                </a:lnTo>
                <a:lnTo>
                  <a:pt x="190500" y="152401"/>
                </a:lnTo>
                <a:lnTo>
                  <a:pt x="228600" y="152401"/>
                </a:lnTo>
                <a:lnTo>
                  <a:pt x="228600" y="76201"/>
                </a:lnTo>
                <a:close/>
              </a:path>
              <a:path w="2460625" h="228600">
                <a:moveTo>
                  <a:pt x="228600" y="152401"/>
                </a:moveTo>
                <a:lnTo>
                  <a:pt x="190500" y="152401"/>
                </a:lnTo>
                <a:lnTo>
                  <a:pt x="228600" y="152401"/>
                </a:lnTo>
                <a:close/>
              </a:path>
              <a:path w="2460625" h="228600">
                <a:moveTo>
                  <a:pt x="2232025" y="76200"/>
                </a:moveTo>
                <a:lnTo>
                  <a:pt x="228600" y="76201"/>
                </a:lnTo>
                <a:lnTo>
                  <a:pt x="228600" y="152401"/>
                </a:lnTo>
                <a:lnTo>
                  <a:pt x="2232025" y="152400"/>
                </a:lnTo>
                <a:lnTo>
                  <a:pt x="2232025" y="76200"/>
                </a:lnTo>
                <a:close/>
              </a:path>
              <a:path w="2460625" h="228600">
                <a:moveTo>
                  <a:pt x="2270126" y="76199"/>
                </a:moveTo>
                <a:lnTo>
                  <a:pt x="2232025" y="76200"/>
                </a:lnTo>
                <a:lnTo>
                  <a:pt x="2232025" y="152400"/>
                </a:lnTo>
                <a:lnTo>
                  <a:pt x="2270126" y="152399"/>
                </a:lnTo>
                <a:lnTo>
                  <a:pt x="2270126" y="76199"/>
                </a:lnTo>
                <a:close/>
              </a:path>
              <a:path w="2460625" h="228600">
                <a:moveTo>
                  <a:pt x="2232025" y="0"/>
                </a:moveTo>
                <a:lnTo>
                  <a:pt x="2232025" y="76200"/>
                </a:lnTo>
                <a:lnTo>
                  <a:pt x="2384425" y="76199"/>
                </a:lnTo>
                <a:lnTo>
                  <a:pt x="2232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68712" y="3437635"/>
            <a:ext cx="253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85545" algn="l"/>
              </a:tabLst>
            </a:pPr>
            <a:r>
              <a:rPr sz="3600" spc="-7" baseline="-15000" dirty="0">
                <a:latin typeface="Calibri" panose="020F0502020204030204"/>
                <a:cs typeface="Calibri" panose="020F0502020204030204"/>
              </a:rPr>
              <a:t>channel	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data,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control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873" y="3793235"/>
            <a:ext cx="10210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messages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09272" y="4086225"/>
            <a:ext cx="224154" cy="517525"/>
          </a:xfrm>
          <a:custGeom>
            <a:avLst/>
            <a:gdLst/>
            <a:ahLst/>
            <a:cxnLst/>
            <a:rect l="l" t="t" r="r" b="b"/>
            <a:pathLst>
              <a:path w="224154" h="517525">
                <a:moveTo>
                  <a:pt x="0" y="0"/>
                </a:moveTo>
                <a:lnTo>
                  <a:pt x="223837" y="5175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17058" y="4704100"/>
            <a:ext cx="633095" cy="976630"/>
          </a:xfrm>
          <a:custGeom>
            <a:avLst/>
            <a:gdLst/>
            <a:ahLst/>
            <a:cxnLst/>
            <a:rect l="l" t="t" r="r" b="b"/>
            <a:pathLst>
              <a:path w="633095" h="976629">
                <a:moveTo>
                  <a:pt x="461285" y="804491"/>
                </a:moveTo>
                <a:lnTo>
                  <a:pt x="546432" y="976229"/>
                </a:lnTo>
                <a:lnTo>
                  <a:pt x="618278" y="833741"/>
                </a:lnTo>
                <a:lnTo>
                  <a:pt x="575486" y="833741"/>
                </a:lnTo>
                <a:lnTo>
                  <a:pt x="518341" y="832970"/>
                </a:lnTo>
                <a:lnTo>
                  <a:pt x="518723" y="804685"/>
                </a:lnTo>
                <a:lnTo>
                  <a:pt x="461285" y="804491"/>
                </a:lnTo>
                <a:close/>
              </a:path>
              <a:path w="633095" h="976629">
                <a:moveTo>
                  <a:pt x="518723" y="804685"/>
                </a:moveTo>
                <a:lnTo>
                  <a:pt x="518341" y="832970"/>
                </a:lnTo>
                <a:lnTo>
                  <a:pt x="575486" y="833741"/>
                </a:lnTo>
                <a:lnTo>
                  <a:pt x="575875" y="804877"/>
                </a:lnTo>
                <a:lnTo>
                  <a:pt x="518723" y="804685"/>
                </a:lnTo>
                <a:close/>
              </a:path>
              <a:path w="633095" h="976629">
                <a:moveTo>
                  <a:pt x="575875" y="804877"/>
                </a:moveTo>
                <a:lnTo>
                  <a:pt x="575486" y="833741"/>
                </a:lnTo>
                <a:lnTo>
                  <a:pt x="618278" y="833741"/>
                </a:lnTo>
                <a:lnTo>
                  <a:pt x="632735" y="805069"/>
                </a:lnTo>
                <a:lnTo>
                  <a:pt x="575875" y="804877"/>
                </a:lnTo>
                <a:close/>
              </a:path>
              <a:path w="633095" h="976629">
                <a:moveTo>
                  <a:pt x="491002" y="239707"/>
                </a:moveTo>
                <a:lnTo>
                  <a:pt x="502394" y="276519"/>
                </a:lnTo>
                <a:lnTo>
                  <a:pt x="511348" y="331567"/>
                </a:lnTo>
                <a:lnTo>
                  <a:pt x="515622" y="375851"/>
                </a:lnTo>
                <a:lnTo>
                  <a:pt x="518636" y="424987"/>
                </a:lnTo>
                <a:lnTo>
                  <a:pt x="520512" y="477408"/>
                </a:lnTo>
                <a:lnTo>
                  <a:pt x="521441" y="532350"/>
                </a:lnTo>
                <a:lnTo>
                  <a:pt x="521606" y="588794"/>
                </a:lnTo>
                <a:lnTo>
                  <a:pt x="521184" y="646158"/>
                </a:lnTo>
                <a:lnTo>
                  <a:pt x="520364" y="703023"/>
                </a:lnTo>
                <a:lnTo>
                  <a:pt x="519349" y="758261"/>
                </a:lnTo>
                <a:lnTo>
                  <a:pt x="518723" y="804685"/>
                </a:lnTo>
                <a:lnTo>
                  <a:pt x="575875" y="804877"/>
                </a:lnTo>
                <a:lnTo>
                  <a:pt x="576523" y="757207"/>
                </a:lnTo>
                <a:lnTo>
                  <a:pt x="577535" y="702204"/>
                </a:lnTo>
                <a:lnTo>
                  <a:pt x="578341" y="645741"/>
                </a:lnTo>
                <a:lnTo>
                  <a:pt x="578756" y="588625"/>
                </a:lnTo>
                <a:lnTo>
                  <a:pt x="578584" y="531378"/>
                </a:lnTo>
                <a:lnTo>
                  <a:pt x="577625" y="475355"/>
                </a:lnTo>
                <a:lnTo>
                  <a:pt x="575679" y="421477"/>
                </a:lnTo>
                <a:lnTo>
                  <a:pt x="572559" y="370916"/>
                </a:lnTo>
                <a:lnTo>
                  <a:pt x="568002" y="324048"/>
                </a:lnTo>
                <a:lnTo>
                  <a:pt x="561733" y="281819"/>
                </a:lnTo>
                <a:lnTo>
                  <a:pt x="552517" y="242322"/>
                </a:lnTo>
                <a:lnTo>
                  <a:pt x="492719" y="242322"/>
                </a:lnTo>
                <a:lnTo>
                  <a:pt x="491002" y="239707"/>
                </a:lnTo>
                <a:close/>
              </a:path>
              <a:path w="633095" h="976629">
                <a:moveTo>
                  <a:pt x="489946" y="237092"/>
                </a:moveTo>
                <a:lnTo>
                  <a:pt x="491002" y="239707"/>
                </a:lnTo>
                <a:lnTo>
                  <a:pt x="492719" y="242322"/>
                </a:lnTo>
                <a:lnTo>
                  <a:pt x="489946" y="237092"/>
                </a:lnTo>
                <a:close/>
              </a:path>
              <a:path w="633095" h="976629">
                <a:moveTo>
                  <a:pt x="550840" y="237092"/>
                </a:moveTo>
                <a:lnTo>
                  <a:pt x="489946" y="237092"/>
                </a:lnTo>
                <a:lnTo>
                  <a:pt x="492719" y="242322"/>
                </a:lnTo>
                <a:lnTo>
                  <a:pt x="552517" y="242322"/>
                </a:lnTo>
                <a:lnTo>
                  <a:pt x="550840" y="237092"/>
                </a:lnTo>
                <a:close/>
              </a:path>
              <a:path w="633095" h="976629">
                <a:moveTo>
                  <a:pt x="173756" y="56489"/>
                </a:moveTo>
                <a:lnTo>
                  <a:pt x="166052" y="113119"/>
                </a:lnTo>
                <a:lnTo>
                  <a:pt x="212732" y="119239"/>
                </a:lnTo>
                <a:lnTo>
                  <a:pt x="251912" y="125406"/>
                </a:lnTo>
                <a:lnTo>
                  <a:pt x="290885" y="132970"/>
                </a:lnTo>
                <a:lnTo>
                  <a:pt x="328888" y="142206"/>
                </a:lnTo>
                <a:lnTo>
                  <a:pt x="398853" y="166663"/>
                </a:lnTo>
                <a:lnTo>
                  <a:pt x="455531" y="200242"/>
                </a:lnTo>
                <a:lnTo>
                  <a:pt x="485113" y="230738"/>
                </a:lnTo>
                <a:lnTo>
                  <a:pt x="491002" y="239707"/>
                </a:lnTo>
                <a:lnTo>
                  <a:pt x="489946" y="237092"/>
                </a:lnTo>
                <a:lnTo>
                  <a:pt x="550840" y="237092"/>
                </a:lnTo>
                <a:lnTo>
                  <a:pt x="547994" y="228220"/>
                </a:lnTo>
                <a:lnTo>
                  <a:pt x="529183" y="194353"/>
                </a:lnTo>
                <a:lnTo>
                  <a:pt x="503082" y="165878"/>
                </a:lnTo>
                <a:lnTo>
                  <a:pt x="455134" y="131315"/>
                </a:lnTo>
                <a:lnTo>
                  <a:pt x="419703" y="113451"/>
                </a:lnTo>
                <a:lnTo>
                  <a:pt x="381881" y="98722"/>
                </a:lnTo>
                <a:lnTo>
                  <a:pt x="342341" y="86662"/>
                </a:lnTo>
                <a:lnTo>
                  <a:pt x="301749" y="76862"/>
                </a:lnTo>
                <a:lnTo>
                  <a:pt x="260785" y="68948"/>
                </a:lnTo>
                <a:lnTo>
                  <a:pt x="220145" y="62571"/>
                </a:lnTo>
                <a:lnTo>
                  <a:pt x="173756" y="56489"/>
                </a:lnTo>
                <a:close/>
              </a:path>
              <a:path w="633095" h="976629">
                <a:moveTo>
                  <a:pt x="181441" y="0"/>
                </a:moveTo>
                <a:lnTo>
                  <a:pt x="0" y="61829"/>
                </a:lnTo>
                <a:lnTo>
                  <a:pt x="158329" y="169884"/>
                </a:lnTo>
                <a:lnTo>
                  <a:pt x="166052" y="113119"/>
                </a:lnTo>
                <a:lnTo>
                  <a:pt x="137848" y="109421"/>
                </a:lnTo>
                <a:lnTo>
                  <a:pt x="145294" y="52758"/>
                </a:lnTo>
                <a:lnTo>
                  <a:pt x="174263" y="52758"/>
                </a:lnTo>
                <a:lnTo>
                  <a:pt x="181441" y="0"/>
                </a:lnTo>
                <a:close/>
              </a:path>
              <a:path w="633095" h="976629">
                <a:moveTo>
                  <a:pt x="145294" y="52758"/>
                </a:moveTo>
                <a:lnTo>
                  <a:pt x="137848" y="109421"/>
                </a:lnTo>
                <a:lnTo>
                  <a:pt x="166052" y="113119"/>
                </a:lnTo>
                <a:lnTo>
                  <a:pt x="173756" y="56489"/>
                </a:lnTo>
                <a:lnTo>
                  <a:pt x="145294" y="52758"/>
                </a:lnTo>
                <a:close/>
              </a:path>
              <a:path w="633095" h="976629">
                <a:moveTo>
                  <a:pt x="174263" y="52758"/>
                </a:moveTo>
                <a:lnTo>
                  <a:pt x="145294" y="52758"/>
                </a:lnTo>
                <a:lnTo>
                  <a:pt x="173756" y="56489"/>
                </a:lnTo>
                <a:lnTo>
                  <a:pt x="174263" y="52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32100" y="4717260"/>
            <a:ext cx="633095" cy="976630"/>
          </a:xfrm>
          <a:custGeom>
            <a:avLst/>
            <a:gdLst/>
            <a:ahLst/>
            <a:cxnLst/>
            <a:rect l="l" t="t" r="r" b="b"/>
            <a:pathLst>
              <a:path w="633095" h="976629">
                <a:moveTo>
                  <a:pt x="56858" y="804877"/>
                </a:moveTo>
                <a:lnTo>
                  <a:pt x="0" y="805069"/>
                </a:lnTo>
                <a:lnTo>
                  <a:pt x="86301" y="976229"/>
                </a:lnTo>
                <a:lnTo>
                  <a:pt x="156946" y="833741"/>
                </a:lnTo>
                <a:lnTo>
                  <a:pt x="57247" y="833741"/>
                </a:lnTo>
                <a:lnTo>
                  <a:pt x="56858" y="804877"/>
                </a:lnTo>
                <a:close/>
              </a:path>
              <a:path w="633095" h="976629">
                <a:moveTo>
                  <a:pt x="114011" y="804685"/>
                </a:moveTo>
                <a:lnTo>
                  <a:pt x="56858" y="804877"/>
                </a:lnTo>
                <a:lnTo>
                  <a:pt x="57247" y="833741"/>
                </a:lnTo>
                <a:lnTo>
                  <a:pt x="114392" y="832970"/>
                </a:lnTo>
                <a:lnTo>
                  <a:pt x="114011" y="804685"/>
                </a:lnTo>
                <a:close/>
              </a:path>
              <a:path w="633095" h="976629">
                <a:moveTo>
                  <a:pt x="171448" y="804491"/>
                </a:moveTo>
                <a:lnTo>
                  <a:pt x="114011" y="804685"/>
                </a:lnTo>
                <a:lnTo>
                  <a:pt x="114392" y="832970"/>
                </a:lnTo>
                <a:lnTo>
                  <a:pt x="57247" y="833741"/>
                </a:lnTo>
                <a:lnTo>
                  <a:pt x="156946" y="833741"/>
                </a:lnTo>
                <a:lnTo>
                  <a:pt x="171448" y="804491"/>
                </a:lnTo>
                <a:close/>
              </a:path>
              <a:path w="633095" h="976629">
                <a:moveTo>
                  <a:pt x="458977" y="56489"/>
                </a:moveTo>
                <a:lnTo>
                  <a:pt x="412588" y="62571"/>
                </a:lnTo>
                <a:lnTo>
                  <a:pt x="371948" y="68948"/>
                </a:lnTo>
                <a:lnTo>
                  <a:pt x="330984" y="76862"/>
                </a:lnTo>
                <a:lnTo>
                  <a:pt x="290393" y="86662"/>
                </a:lnTo>
                <a:lnTo>
                  <a:pt x="250852" y="98722"/>
                </a:lnTo>
                <a:lnTo>
                  <a:pt x="213032" y="113451"/>
                </a:lnTo>
                <a:lnTo>
                  <a:pt x="177599" y="131315"/>
                </a:lnTo>
                <a:lnTo>
                  <a:pt x="145263" y="152850"/>
                </a:lnTo>
                <a:lnTo>
                  <a:pt x="115968" y="179503"/>
                </a:lnTo>
                <a:lnTo>
                  <a:pt x="91460" y="212116"/>
                </a:lnTo>
                <a:lnTo>
                  <a:pt x="74905" y="262623"/>
                </a:lnTo>
                <a:lnTo>
                  <a:pt x="67630" y="302313"/>
                </a:lnTo>
                <a:lnTo>
                  <a:pt x="62260" y="346944"/>
                </a:lnTo>
                <a:lnTo>
                  <a:pt x="57056" y="421477"/>
                </a:lnTo>
                <a:lnTo>
                  <a:pt x="55109" y="475355"/>
                </a:lnTo>
                <a:lnTo>
                  <a:pt x="54150" y="531378"/>
                </a:lnTo>
                <a:lnTo>
                  <a:pt x="53980" y="588794"/>
                </a:lnTo>
                <a:lnTo>
                  <a:pt x="54396" y="646158"/>
                </a:lnTo>
                <a:lnTo>
                  <a:pt x="55210" y="703023"/>
                </a:lnTo>
                <a:lnTo>
                  <a:pt x="56230" y="758261"/>
                </a:lnTo>
                <a:lnTo>
                  <a:pt x="56858" y="804877"/>
                </a:lnTo>
                <a:lnTo>
                  <a:pt x="114011" y="804685"/>
                </a:lnTo>
                <a:lnTo>
                  <a:pt x="113370" y="757207"/>
                </a:lnTo>
                <a:lnTo>
                  <a:pt x="112355" y="702204"/>
                </a:lnTo>
                <a:lnTo>
                  <a:pt x="111545" y="645741"/>
                </a:lnTo>
                <a:lnTo>
                  <a:pt x="111128" y="588625"/>
                </a:lnTo>
                <a:lnTo>
                  <a:pt x="111292" y="532350"/>
                </a:lnTo>
                <a:lnTo>
                  <a:pt x="112222" y="477409"/>
                </a:lnTo>
                <a:lnTo>
                  <a:pt x="114098" y="424987"/>
                </a:lnTo>
                <a:lnTo>
                  <a:pt x="117113" y="375851"/>
                </a:lnTo>
                <a:lnTo>
                  <a:pt x="121385" y="331567"/>
                </a:lnTo>
                <a:lnTo>
                  <a:pt x="127021" y="293123"/>
                </a:lnTo>
                <a:lnTo>
                  <a:pt x="137736" y="249607"/>
                </a:lnTo>
                <a:lnTo>
                  <a:pt x="140676" y="242322"/>
                </a:lnTo>
                <a:lnTo>
                  <a:pt x="140014" y="242322"/>
                </a:lnTo>
                <a:lnTo>
                  <a:pt x="142787" y="237092"/>
                </a:lnTo>
                <a:lnTo>
                  <a:pt x="143448" y="237092"/>
                </a:lnTo>
                <a:lnTo>
                  <a:pt x="147620" y="230738"/>
                </a:lnTo>
                <a:lnTo>
                  <a:pt x="177204" y="200242"/>
                </a:lnTo>
                <a:lnTo>
                  <a:pt x="233880" y="166663"/>
                </a:lnTo>
                <a:lnTo>
                  <a:pt x="303846" y="142206"/>
                </a:lnTo>
                <a:lnTo>
                  <a:pt x="341848" y="132970"/>
                </a:lnTo>
                <a:lnTo>
                  <a:pt x="380822" y="125406"/>
                </a:lnTo>
                <a:lnTo>
                  <a:pt x="420001" y="119239"/>
                </a:lnTo>
                <a:lnTo>
                  <a:pt x="466681" y="113119"/>
                </a:lnTo>
                <a:lnTo>
                  <a:pt x="458977" y="56489"/>
                </a:lnTo>
                <a:close/>
              </a:path>
              <a:path w="633095" h="976629">
                <a:moveTo>
                  <a:pt x="142787" y="237092"/>
                </a:moveTo>
                <a:lnTo>
                  <a:pt x="140014" y="242322"/>
                </a:lnTo>
                <a:lnTo>
                  <a:pt x="141732" y="239707"/>
                </a:lnTo>
                <a:lnTo>
                  <a:pt x="142787" y="237092"/>
                </a:lnTo>
                <a:close/>
              </a:path>
              <a:path w="633095" h="976629">
                <a:moveTo>
                  <a:pt x="141732" y="239707"/>
                </a:moveTo>
                <a:lnTo>
                  <a:pt x="140014" y="242322"/>
                </a:lnTo>
                <a:lnTo>
                  <a:pt x="140676" y="242322"/>
                </a:lnTo>
                <a:lnTo>
                  <a:pt x="141732" y="239707"/>
                </a:lnTo>
                <a:close/>
              </a:path>
              <a:path w="633095" h="976629">
                <a:moveTo>
                  <a:pt x="143448" y="237092"/>
                </a:moveTo>
                <a:lnTo>
                  <a:pt x="142787" y="237092"/>
                </a:lnTo>
                <a:lnTo>
                  <a:pt x="141732" y="239707"/>
                </a:lnTo>
                <a:lnTo>
                  <a:pt x="143448" y="237092"/>
                </a:lnTo>
                <a:close/>
              </a:path>
              <a:path w="633095" h="976629">
                <a:moveTo>
                  <a:pt x="606112" y="52758"/>
                </a:moveTo>
                <a:lnTo>
                  <a:pt x="487439" y="52758"/>
                </a:lnTo>
                <a:lnTo>
                  <a:pt x="494884" y="109421"/>
                </a:lnTo>
                <a:lnTo>
                  <a:pt x="466681" y="113119"/>
                </a:lnTo>
                <a:lnTo>
                  <a:pt x="474404" y="169884"/>
                </a:lnTo>
                <a:lnTo>
                  <a:pt x="632733" y="61829"/>
                </a:lnTo>
                <a:lnTo>
                  <a:pt x="606112" y="52758"/>
                </a:lnTo>
                <a:close/>
              </a:path>
              <a:path w="633095" h="976629">
                <a:moveTo>
                  <a:pt x="487439" y="52758"/>
                </a:moveTo>
                <a:lnTo>
                  <a:pt x="458977" y="56489"/>
                </a:lnTo>
                <a:lnTo>
                  <a:pt x="466681" y="113119"/>
                </a:lnTo>
                <a:lnTo>
                  <a:pt x="494884" y="109421"/>
                </a:lnTo>
                <a:lnTo>
                  <a:pt x="487439" y="52758"/>
                </a:lnTo>
                <a:close/>
              </a:path>
              <a:path w="633095" h="976629">
                <a:moveTo>
                  <a:pt x="451291" y="0"/>
                </a:moveTo>
                <a:lnTo>
                  <a:pt x="458977" y="56489"/>
                </a:lnTo>
                <a:lnTo>
                  <a:pt x="487439" y="52758"/>
                </a:lnTo>
                <a:lnTo>
                  <a:pt x="606112" y="52758"/>
                </a:lnTo>
                <a:lnTo>
                  <a:pt x="451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24146" y="4601598"/>
            <a:ext cx="814705" cy="85725"/>
          </a:xfrm>
          <a:custGeom>
            <a:avLst/>
            <a:gdLst/>
            <a:ahLst/>
            <a:cxnLst/>
            <a:rect l="l" t="t" r="r" b="b"/>
            <a:pathLst>
              <a:path w="814705" h="85725">
                <a:moveTo>
                  <a:pt x="785813" y="28575"/>
                </a:moveTo>
                <a:lnTo>
                  <a:pt x="742951" y="28575"/>
                </a:lnTo>
                <a:lnTo>
                  <a:pt x="742951" y="57150"/>
                </a:lnTo>
                <a:lnTo>
                  <a:pt x="728663" y="57150"/>
                </a:lnTo>
                <a:lnTo>
                  <a:pt x="728663" y="85725"/>
                </a:lnTo>
                <a:lnTo>
                  <a:pt x="814388" y="42862"/>
                </a:lnTo>
                <a:lnTo>
                  <a:pt x="785813" y="28575"/>
                </a:lnTo>
                <a:close/>
              </a:path>
              <a:path w="814705" h="85725">
                <a:moveTo>
                  <a:pt x="728663" y="28575"/>
                </a:moveTo>
                <a:lnTo>
                  <a:pt x="0" y="28576"/>
                </a:lnTo>
                <a:lnTo>
                  <a:pt x="0" y="57151"/>
                </a:lnTo>
                <a:lnTo>
                  <a:pt x="728663" y="57150"/>
                </a:lnTo>
                <a:lnTo>
                  <a:pt x="728663" y="28575"/>
                </a:lnTo>
                <a:close/>
              </a:path>
              <a:path w="814705" h="85725">
                <a:moveTo>
                  <a:pt x="742951" y="28575"/>
                </a:moveTo>
                <a:lnTo>
                  <a:pt x="728663" y="28575"/>
                </a:lnTo>
                <a:lnTo>
                  <a:pt x="728663" y="57150"/>
                </a:lnTo>
                <a:lnTo>
                  <a:pt x="742951" y="57150"/>
                </a:lnTo>
                <a:lnTo>
                  <a:pt x="742951" y="28575"/>
                </a:lnTo>
                <a:close/>
              </a:path>
              <a:path w="814705" h="85725">
                <a:moveTo>
                  <a:pt x="728663" y="0"/>
                </a:moveTo>
                <a:lnTo>
                  <a:pt x="728663" y="28575"/>
                </a:lnTo>
                <a:lnTo>
                  <a:pt x="785813" y="28575"/>
                </a:lnTo>
                <a:lnTo>
                  <a:pt x="728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75670" y="4449571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52447" y="4630430"/>
            <a:ext cx="814705" cy="85725"/>
          </a:xfrm>
          <a:custGeom>
            <a:avLst/>
            <a:gdLst/>
            <a:ahLst/>
            <a:cxnLst/>
            <a:rect l="l" t="t" r="r" b="b"/>
            <a:pathLst>
              <a:path w="814704" h="85725">
                <a:moveTo>
                  <a:pt x="728662" y="0"/>
                </a:moveTo>
                <a:lnTo>
                  <a:pt x="728663" y="85725"/>
                </a:lnTo>
                <a:lnTo>
                  <a:pt x="785813" y="57150"/>
                </a:lnTo>
                <a:lnTo>
                  <a:pt x="742951" y="57150"/>
                </a:lnTo>
                <a:lnTo>
                  <a:pt x="742951" y="28575"/>
                </a:lnTo>
                <a:lnTo>
                  <a:pt x="785813" y="28575"/>
                </a:lnTo>
                <a:lnTo>
                  <a:pt x="728662" y="0"/>
                </a:lnTo>
                <a:close/>
              </a:path>
              <a:path w="814704" h="85725">
                <a:moveTo>
                  <a:pt x="72866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728663" y="57150"/>
                </a:lnTo>
                <a:lnTo>
                  <a:pt x="728662" y="28575"/>
                </a:lnTo>
                <a:close/>
              </a:path>
              <a:path w="814704" h="85725">
                <a:moveTo>
                  <a:pt x="785813" y="28575"/>
                </a:moveTo>
                <a:lnTo>
                  <a:pt x="742951" y="28575"/>
                </a:lnTo>
                <a:lnTo>
                  <a:pt x="742951" y="57150"/>
                </a:lnTo>
                <a:lnTo>
                  <a:pt x="785813" y="57150"/>
                </a:lnTo>
                <a:lnTo>
                  <a:pt x="814388" y="42862"/>
                </a:lnTo>
                <a:lnTo>
                  <a:pt x="78581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696464" y="4470907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50258" y="3571747"/>
            <a:ext cx="621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400" spc="-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ice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04914" y="3557523"/>
            <a:ext cx="593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800" spc="-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b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0498" y="5784596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000099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000099"/>
                </a:solidFill>
                <a:latin typeface="Calibri" panose="020F0502020204030204"/>
                <a:cs typeface="Calibri" panose="020F0502020204030204"/>
              </a:rPr>
              <a:t>rudy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6296"/>
            <a:ext cx="868870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Friends </a:t>
            </a: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and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enemies: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Alice,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Bob,</a:t>
            </a:r>
            <a:r>
              <a:rPr sz="4300" b="0" spc="-8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-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Trudy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021" y="1340757"/>
            <a:ext cx="10827385" cy="3687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Who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might Bob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</a:t>
            </a:r>
            <a:r>
              <a:rPr sz="32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be?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6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…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well,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real-life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Bobs and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Alices!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74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Web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browser/server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electronic transactions </a:t>
            </a:r>
            <a:r>
              <a:rPr sz="2800" dirty="0">
                <a:latin typeface="Calibri" panose="020F0502020204030204"/>
                <a:cs typeface="Calibri" panose="020F0502020204030204"/>
              </a:rPr>
              <a:t>(e.g.,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on-line</a:t>
            </a:r>
            <a:r>
              <a:rPr sz="2800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purchases)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65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on-line banking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client/server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62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DNS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servers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65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BGP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routers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exchanging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routing table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updates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2280" indent="-250825">
              <a:lnSpc>
                <a:spcPct val="100000"/>
              </a:lnSpc>
              <a:spcBef>
                <a:spcPts val="74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6228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other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examples?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1447800"/>
            <a:ext cx="3497579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40"/>
              </a:lnSpc>
              <a:spcBef>
                <a:spcPts val="100"/>
              </a:spcBef>
            </a:pPr>
            <a:r>
              <a:rPr sz="5400" spc="-459">
                <a:solidFill>
                  <a:srgbClr val="404040"/>
                </a:solidFill>
              </a:rPr>
              <a:t>The</a:t>
            </a:r>
            <a:r>
              <a:rPr sz="5400" spc="-705">
                <a:solidFill>
                  <a:srgbClr val="404040"/>
                </a:solidFill>
              </a:rPr>
              <a:t> </a:t>
            </a:r>
            <a:r>
              <a:rPr sz="5400" spc="-200">
                <a:solidFill>
                  <a:srgbClr val="404040"/>
                </a:solidFill>
              </a:rPr>
              <a:t>Internet</a:t>
            </a:r>
            <a:endParaRPr sz="5400"/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33961" y="1005230"/>
            <a:ext cx="5416567" cy="50568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6296"/>
            <a:ext cx="904875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There </a:t>
            </a:r>
            <a:r>
              <a:rPr sz="43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are </a:t>
            </a: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bad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guys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(and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girls)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out</a:t>
            </a:r>
            <a:r>
              <a:rPr sz="4300" b="0" spc="-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there!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39" y="1381251"/>
            <a:ext cx="10115550" cy="44329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506095" algn="l"/>
              </a:tabLst>
            </a:pPr>
            <a:r>
              <a:rPr sz="2800" i="1" u="heavy" dirty="0">
                <a:solidFill>
                  <a:srgbClr val="0012A0"/>
                </a:solidFill>
                <a:uFill>
                  <a:solidFill>
                    <a:srgbClr val="0012A0"/>
                  </a:solidFill>
                </a:uFill>
                <a:latin typeface="Calibri" panose="020F0502020204030204"/>
                <a:cs typeface="Calibri" panose="020F0502020204030204"/>
              </a:rPr>
              <a:t>Q:</a:t>
            </a:r>
            <a:r>
              <a:rPr sz="28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What can </a:t>
            </a:r>
            <a:r>
              <a:rPr sz="2800" dirty="0">
                <a:latin typeface="Calibri" panose="020F0502020204030204"/>
                <a:cs typeface="Calibri" panose="020F0502020204030204"/>
              </a:rPr>
              <a:t>a “bad 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guy”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do?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475615" algn="l"/>
              </a:tabLst>
            </a:pPr>
            <a:r>
              <a:rPr sz="2800" i="1" u="heavy" dirty="0">
                <a:solidFill>
                  <a:srgbClr val="0012A0"/>
                </a:solidFill>
                <a:uFill>
                  <a:solidFill>
                    <a:srgbClr val="0012A0"/>
                  </a:solidFill>
                </a:uFill>
                <a:latin typeface="Calibri" panose="020F0502020204030204"/>
                <a:cs typeface="Calibri" panose="020F0502020204030204"/>
              </a:rPr>
              <a:t>A:</a:t>
            </a:r>
            <a:r>
              <a:rPr sz="28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lot!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indent="-231775">
              <a:lnSpc>
                <a:spcPct val="100000"/>
              </a:lnSpc>
              <a:spcBef>
                <a:spcPts val="14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eavesdrop: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intercept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messages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5325" indent="-231775">
              <a:lnSpc>
                <a:spcPct val="100000"/>
              </a:lnSpc>
              <a:spcBef>
                <a:spcPts val="24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actively 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insert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messages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into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connection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4690" marR="120650" indent="-231775">
              <a:lnSpc>
                <a:spcPts val="3000"/>
              </a:lnSpc>
              <a:spcBef>
                <a:spcPts val="52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impersonation: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fake </a:t>
            </a:r>
            <a:r>
              <a:rPr sz="2800" dirty="0">
                <a:latin typeface="Calibri" panose="020F0502020204030204"/>
                <a:cs typeface="Calibri" panose="020F0502020204030204"/>
              </a:rPr>
              <a:t>(spoof)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source address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packet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(or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any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field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packet)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4690" marR="52070" indent="-231775">
              <a:lnSpc>
                <a:spcPts val="3100"/>
              </a:lnSpc>
              <a:spcBef>
                <a:spcPts val="42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hijacking: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“take 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over”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ongoing connection by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removing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sender or 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receiver,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inserting himself in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place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4690" marR="5080" indent="-231775">
              <a:lnSpc>
                <a:spcPts val="3000"/>
              </a:lnSpc>
              <a:spcBef>
                <a:spcPts val="48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5325" algn="l"/>
              </a:tabLst>
            </a:pP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denial of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service: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prevent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service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from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being used by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others </a:t>
            </a:r>
            <a:r>
              <a:rPr sz="2800" dirty="0">
                <a:latin typeface="Calibri" panose="020F0502020204030204"/>
                <a:cs typeface="Calibri" panose="020F0502020204030204"/>
              </a:rPr>
              <a:t>(e.g.,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overloading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resources)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663384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Bad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guys: </a:t>
            </a:r>
            <a:r>
              <a:rPr sz="4300" b="0" spc="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packet</a:t>
            </a:r>
            <a:r>
              <a:rPr sz="43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interception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226" y="1299971"/>
            <a:ext cx="9564370" cy="179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packet</a:t>
            </a:r>
            <a:r>
              <a:rPr sz="32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“sniffing”: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77850" indent="-232410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Wingdings" panose="05000000000000000000"/>
              <a:buChar char=""/>
              <a:tabLst>
                <a:tab pos="57785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broadcast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media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(shared Ethernet,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wireless)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215" marR="5080" indent="-231775">
              <a:lnSpc>
                <a:spcPts val="3000"/>
              </a:lnSpc>
              <a:spcBef>
                <a:spcPts val="640"/>
              </a:spcBef>
              <a:buClr>
                <a:srgbClr val="0000A8"/>
              </a:buClr>
              <a:buFont typeface="Wingdings" panose="05000000000000000000"/>
              <a:buChar char=""/>
              <a:tabLst>
                <a:tab pos="57785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promiscuous network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interface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reads/records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all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packets </a:t>
            </a:r>
            <a:r>
              <a:rPr sz="2800" dirty="0">
                <a:latin typeface="Calibri" panose="020F0502020204030204"/>
                <a:cs typeface="Calibri" panose="020F0502020204030204"/>
              </a:rPr>
              <a:t>(e.g.,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including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passwords!)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passing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9415" y="3424971"/>
            <a:ext cx="581883" cy="6098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8538" y="3463593"/>
            <a:ext cx="357390" cy="31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59027" y="4133276"/>
            <a:ext cx="4587875" cy="728980"/>
          </a:xfrm>
          <a:custGeom>
            <a:avLst/>
            <a:gdLst/>
            <a:ahLst/>
            <a:cxnLst/>
            <a:rect l="l" t="t" r="r" b="b"/>
            <a:pathLst>
              <a:path w="4587875" h="728979">
                <a:moveTo>
                  <a:pt x="3502" y="0"/>
                </a:moveTo>
                <a:lnTo>
                  <a:pt x="0" y="401637"/>
                </a:lnTo>
                <a:lnTo>
                  <a:pt x="4587875" y="401637"/>
                </a:lnTo>
                <a:lnTo>
                  <a:pt x="4587875" y="72866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91127" y="4003101"/>
            <a:ext cx="5080" cy="522605"/>
          </a:xfrm>
          <a:custGeom>
            <a:avLst/>
            <a:gdLst/>
            <a:ahLst/>
            <a:cxnLst/>
            <a:rect l="l" t="t" r="r" b="b"/>
            <a:pathLst>
              <a:path w="5079" h="522604">
                <a:moveTo>
                  <a:pt x="0" y="522288"/>
                </a:moveTo>
                <a:lnTo>
                  <a:pt x="476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33777" y="4525388"/>
            <a:ext cx="0" cy="374650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374650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52827" y="5236588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241300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95478" y="3443732"/>
            <a:ext cx="48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45" dirty="0">
                <a:latin typeface="Arial" panose="020B0604020202020204"/>
                <a:cs typeface="Arial" panose="020B0604020202020204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2589" y="341934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C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59265" y="4690488"/>
            <a:ext cx="2152650" cy="276225"/>
          </a:xfrm>
          <a:custGeom>
            <a:avLst/>
            <a:gdLst/>
            <a:ahLst/>
            <a:cxnLst/>
            <a:rect l="l" t="t" r="r" b="b"/>
            <a:pathLst>
              <a:path w="2152650" h="276225">
                <a:moveTo>
                  <a:pt x="0" y="0"/>
                </a:moveTo>
                <a:lnTo>
                  <a:pt x="2152650" y="0"/>
                </a:lnTo>
                <a:lnTo>
                  <a:pt x="215265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59265" y="4690488"/>
            <a:ext cx="2152650" cy="276225"/>
          </a:xfrm>
          <a:custGeom>
            <a:avLst/>
            <a:gdLst/>
            <a:ahLst/>
            <a:cxnLst/>
            <a:rect l="l" t="t" r="r" b="b"/>
            <a:pathLst>
              <a:path w="2152650" h="276225">
                <a:moveTo>
                  <a:pt x="0" y="0"/>
                </a:moveTo>
                <a:lnTo>
                  <a:pt x="2152650" y="0"/>
                </a:lnTo>
                <a:lnTo>
                  <a:pt x="215265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68852" y="4700013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7027" y="4704777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1340" y="4704777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82347" y="4673092"/>
            <a:ext cx="1123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src:B</a:t>
            </a:r>
            <a:r>
              <a:rPr sz="16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dest:A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3860" y="4673092"/>
            <a:ext cx="735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pa</a:t>
            </a:r>
            <a:r>
              <a:rPr sz="1600" dirty="0">
                <a:latin typeface="Arial" panose="020B0604020202020204"/>
                <a:cs typeface="Arial" panose="020B0604020202020204"/>
              </a:rPr>
              <a:t>y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l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oa</a:t>
            </a:r>
            <a:r>
              <a:rPr sz="1600" dirty="0">
                <a:latin typeface="Arial" panose="020B0604020202020204"/>
                <a:cs typeface="Arial" panose="020B0604020202020204"/>
              </a:rPr>
              <a:t>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56077" y="4571220"/>
            <a:ext cx="2649855" cy="278130"/>
          </a:xfrm>
          <a:custGeom>
            <a:avLst/>
            <a:gdLst/>
            <a:ahLst/>
            <a:cxnLst/>
            <a:rect l="l" t="t" r="r" b="b"/>
            <a:pathLst>
              <a:path w="2649854" h="278129">
                <a:moveTo>
                  <a:pt x="2649537" y="36718"/>
                </a:moveTo>
                <a:lnTo>
                  <a:pt x="2620962" y="36718"/>
                </a:lnTo>
                <a:lnTo>
                  <a:pt x="2635284" y="51005"/>
                </a:lnTo>
                <a:lnTo>
                  <a:pt x="2620962" y="51040"/>
                </a:lnTo>
                <a:lnTo>
                  <a:pt x="2620962" y="278018"/>
                </a:lnTo>
                <a:lnTo>
                  <a:pt x="2649537" y="278018"/>
                </a:lnTo>
                <a:lnTo>
                  <a:pt x="2649537" y="36718"/>
                </a:lnTo>
                <a:close/>
              </a:path>
              <a:path w="2649854" h="278129">
                <a:moveTo>
                  <a:pt x="85620" y="0"/>
                </a:moveTo>
                <a:lnTo>
                  <a:pt x="0" y="43068"/>
                </a:lnTo>
                <a:lnTo>
                  <a:pt x="85827" y="85725"/>
                </a:lnTo>
                <a:lnTo>
                  <a:pt x="85758" y="57184"/>
                </a:lnTo>
                <a:lnTo>
                  <a:pt x="71467" y="57184"/>
                </a:lnTo>
                <a:lnTo>
                  <a:pt x="71398" y="28609"/>
                </a:lnTo>
                <a:lnTo>
                  <a:pt x="85689" y="28574"/>
                </a:lnTo>
                <a:lnTo>
                  <a:pt x="85620" y="0"/>
                </a:lnTo>
                <a:close/>
              </a:path>
              <a:path w="2649854" h="278129">
                <a:moveTo>
                  <a:pt x="85689" y="28574"/>
                </a:moveTo>
                <a:lnTo>
                  <a:pt x="71398" y="28609"/>
                </a:lnTo>
                <a:lnTo>
                  <a:pt x="71467" y="57184"/>
                </a:lnTo>
                <a:lnTo>
                  <a:pt x="85758" y="57149"/>
                </a:lnTo>
                <a:lnTo>
                  <a:pt x="85689" y="28574"/>
                </a:lnTo>
                <a:close/>
              </a:path>
              <a:path w="2649854" h="278129">
                <a:moveTo>
                  <a:pt x="85758" y="57149"/>
                </a:moveTo>
                <a:lnTo>
                  <a:pt x="71467" y="57184"/>
                </a:lnTo>
                <a:lnTo>
                  <a:pt x="85758" y="57184"/>
                </a:lnTo>
                <a:close/>
              </a:path>
              <a:path w="2649854" h="278129">
                <a:moveTo>
                  <a:pt x="2639010" y="22421"/>
                </a:moveTo>
                <a:lnTo>
                  <a:pt x="85689" y="28574"/>
                </a:lnTo>
                <a:lnTo>
                  <a:pt x="85758" y="57149"/>
                </a:lnTo>
                <a:lnTo>
                  <a:pt x="2620962" y="51040"/>
                </a:lnTo>
                <a:lnTo>
                  <a:pt x="2620962" y="36718"/>
                </a:lnTo>
                <a:lnTo>
                  <a:pt x="2649537" y="36718"/>
                </a:lnTo>
                <a:lnTo>
                  <a:pt x="2649537" y="32923"/>
                </a:lnTo>
                <a:lnTo>
                  <a:pt x="2648026" y="29283"/>
                </a:lnTo>
                <a:lnTo>
                  <a:pt x="2642652" y="23922"/>
                </a:lnTo>
                <a:lnTo>
                  <a:pt x="2639010" y="22421"/>
                </a:lnTo>
                <a:close/>
              </a:path>
              <a:path w="2649854" h="278129">
                <a:moveTo>
                  <a:pt x="2620962" y="36718"/>
                </a:moveTo>
                <a:lnTo>
                  <a:pt x="2620962" y="51040"/>
                </a:lnTo>
                <a:lnTo>
                  <a:pt x="2635284" y="51005"/>
                </a:lnTo>
                <a:lnTo>
                  <a:pt x="2620962" y="3671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6216" y="4004688"/>
            <a:ext cx="85725" cy="603250"/>
          </a:xfrm>
          <a:custGeom>
            <a:avLst/>
            <a:gdLst/>
            <a:ahLst/>
            <a:cxnLst/>
            <a:rect l="l" t="t" r="r" b="b"/>
            <a:pathLst>
              <a:path w="85725" h="603250">
                <a:moveTo>
                  <a:pt x="57150" y="71437"/>
                </a:moveTo>
                <a:lnTo>
                  <a:pt x="28575" y="71437"/>
                </a:lnTo>
                <a:lnTo>
                  <a:pt x="28573" y="603250"/>
                </a:lnTo>
                <a:lnTo>
                  <a:pt x="57148" y="603250"/>
                </a:lnTo>
                <a:lnTo>
                  <a:pt x="57150" y="71437"/>
                </a:lnTo>
                <a:close/>
              </a:path>
              <a:path w="85725" h="603250">
                <a:moveTo>
                  <a:pt x="42862" y="0"/>
                </a:moveTo>
                <a:lnTo>
                  <a:pt x="0" y="85725"/>
                </a:lnTo>
                <a:lnTo>
                  <a:pt x="28574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603250">
                <a:moveTo>
                  <a:pt x="78581" y="71437"/>
                </a:moveTo>
                <a:lnTo>
                  <a:pt x="57150" y="71437"/>
                </a:lnTo>
                <a:lnTo>
                  <a:pt x="57149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93110" y="3470697"/>
            <a:ext cx="466981" cy="43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01826" y="3460176"/>
            <a:ext cx="344115" cy="681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03364" y="3537821"/>
            <a:ext cx="153035" cy="14604"/>
          </a:xfrm>
          <a:custGeom>
            <a:avLst/>
            <a:gdLst/>
            <a:ahLst/>
            <a:cxnLst/>
            <a:rect l="l" t="t" r="r" b="b"/>
            <a:pathLst>
              <a:path w="153035" h="14604">
                <a:moveTo>
                  <a:pt x="0" y="14279"/>
                </a:moveTo>
                <a:lnTo>
                  <a:pt x="152455" y="14279"/>
                </a:lnTo>
                <a:lnTo>
                  <a:pt x="152455" y="0"/>
                </a:lnTo>
                <a:lnTo>
                  <a:pt x="0" y="0"/>
                </a:lnTo>
                <a:lnTo>
                  <a:pt x="0" y="14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98601" y="3533058"/>
            <a:ext cx="162560" cy="24130"/>
          </a:xfrm>
          <a:custGeom>
            <a:avLst/>
            <a:gdLst/>
            <a:ahLst/>
            <a:cxnLst/>
            <a:rect l="l" t="t" r="r" b="b"/>
            <a:pathLst>
              <a:path w="162560" h="24129">
                <a:moveTo>
                  <a:pt x="0" y="23805"/>
                </a:moveTo>
                <a:lnTo>
                  <a:pt x="161981" y="23805"/>
                </a:lnTo>
                <a:lnTo>
                  <a:pt x="161981" y="0"/>
                </a:lnTo>
                <a:lnTo>
                  <a:pt x="0" y="0"/>
                </a:lnTo>
                <a:lnTo>
                  <a:pt x="0" y="23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40035" y="3531585"/>
            <a:ext cx="149860" cy="43180"/>
          </a:xfrm>
          <a:custGeom>
            <a:avLst/>
            <a:gdLst/>
            <a:ahLst/>
            <a:cxnLst/>
            <a:rect l="l" t="t" r="r" b="b"/>
            <a:pathLst>
              <a:path w="149860" h="43179">
                <a:moveTo>
                  <a:pt x="127866" y="0"/>
                </a:moveTo>
                <a:lnTo>
                  <a:pt x="21412" y="0"/>
                </a:lnTo>
                <a:lnTo>
                  <a:pt x="13077" y="1682"/>
                </a:lnTo>
                <a:lnTo>
                  <a:pt x="6271" y="6271"/>
                </a:lnTo>
                <a:lnTo>
                  <a:pt x="1682" y="13078"/>
                </a:lnTo>
                <a:lnTo>
                  <a:pt x="0" y="21413"/>
                </a:lnTo>
                <a:lnTo>
                  <a:pt x="1682" y="29748"/>
                </a:lnTo>
                <a:lnTo>
                  <a:pt x="6271" y="36555"/>
                </a:lnTo>
                <a:lnTo>
                  <a:pt x="13077" y="41144"/>
                </a:lnTo>
                <a:lnTo>
                  <a:pt x="21412" y="42826"/>
                </a:lnTo>
                <a:lnTo>
                  <a:pt x="127866" y="42826"/>
                </a:lnTo>
                <a:lnTo>
                  <a:pt x="136201" y="41144"/>
                </a:lnTo>
                <a:lnTo>
                  <a:pt x="143007" y="36555"/>
                </a:lnTo>
                <a:lnTo>
                  <a:pt x="147596" y="29748"/>
                </a:lnTo>
                <a:lnTo>
                  <a:pt x="149279" y="21413"/>
                </a:lnTo>
                <a:lnTo>
                  <a:pt x="147596" y="13078"/>
                </a:lnTo>
                <a:lnTo>
                  <a:pt x="143007" y="6271"/>
                </a:lnTo>
                <a:lnTo>
                  <a:pt x="136201" y="1682"/>
                </a:lnTo>
                <a:lnTo>
                  <a:pt x="1278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43114" y="3536241"/>
            <a:ext cx="142914" cy="33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06695" y="3636290"/>
            <a:ext cx="153035" cy="13335"/>
          </a:xfrm>
          <a:custGeom>
            <a:avLst/>
            <a:gdLst/>
            <a:ahLst/>
            <a:cxnLst/>
            <a:rect l="l" t="t" r="r" b="b"/>
            <a:pathLst>
              <a:path w="153035" h="13335">
                <a:moveTo>
                  <a:pt x="0" y="12792"/>
                </a:moveTo>
                <a:lnTo>
                  <a:pt x="152455" y="12792"/>
                </a:lnTo>
                <a:lnTo>
                  <a:pt x="152455" y="0"/>
                </a:lnTo>
                <a:lnTo>
                  <a:pt x="0" y="0"/>
                </a:lnTo>
                <a:lnTo>
                  <a:pt x="0" y="12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01932" y="3631528"/>
            <a:ext cx="162560" cy="22860"/>
          </a:xfrm>
          <a:custGeom>
            <a:avLst/>
            <a:gdLst/>
            <a:ahLst/>
            <a:cxnLst/>
            <a:rect l="l" t="t" r="r" b="b"/>
            <a:pathLst>
              <a:path w="162560" h="22860">
                <a:moveTo>
                  <a:pt x="0" y="22317"/>
                </a:moveTo>
                <a:lnTo>
                  <a:pt x="161981" y="22317"/>
                </a:lnTo>
                <a:lnTo>
                  <a:pt x="161981" y="0"/>
                </a:lnTo>
                <a:lnTo>
                  <a:pt x="0" y="0"/>
                </a:lnTo>
                <a:lnTo>
                  <a:pt x="0" y="22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39932" y="3628544"/>
            <a:ext cx="149860" cy="40005"/>
          </a:xfrm>
          <a:custGeom>
            <a:avLst/>
            <a:gdLst/>
            <a:ahLst/>
            <a:cxnLst/>
            <a:rect l="l" t="t" r="r" b="b"/>
            <a:pathLst>
              <a:path w="149860" h="40004">
                <a:moveTo>
                  <a:pt x="129491" y="0"/>
                </a:moveTo>
                <a:lnTo>
                  <a:pt x="19788" y="0"/>
                </a:lnTo>
                <a:lnTo>
                  <a:pt x="12086" y="1555"/>
                </a:lnTo>
                <a:lnTo>
                  <a:pt x="5796" y="5795"/>
                </a:lnTo>
                <a:lnTo>
                  <a:pt x="1554" y="12086"/>
                </a:lnTo>
                <a:lnTo>
                  <a:pt x="0" y="19787"/>
                </a:lnTo>
                <a:lnTo>
                  <a:pt x="1555" y="27491"/>
                </a:lnTo>
                <a:lnTo>
                  <a:pt x="5796" y="33781"/>
                </a:lnTo>
                <a:lnTo>
                  <a:pt x="12086" y="38021"/>
                </a:lnTo>
                <a:lnTo>
                  <a:pt x="19788" y="39577"/>
                </a:lnTo>
                <a:lnTo>
                  <a:pt x="129491" y="39577"/>
                </a:lnTo>
                <a:lnTo>
                  <a:pt x="137194" y="38021"/>
                </a:lnTo>
                <a:lnTo>
                  <a:pt x="143484" y="33781"/>
                </a:lnTo>
                <a:lnTo>
                  <a:pt x="147725" y="27490"/>
                </a:lnTo>
                <a:lnTo>
                  <a:pt x="149280" y="19787"/>
                </a:lnTo>
                <a:lnTo>
                  <a:pt x="147725" y="12086"/>
                </a:lnTo>
                <a:lnTo>
                  <a:pt x="143484" y="5795"/>
                </a:lnTo>
                <a:lnTo>
                  <a:pt x="137194" y="1555"/>
                </a:lnTo>
                <a:lnTo>
                  <a:pt x="12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43217" y="3633133"/>
            <a:ext cx="142914" cy="30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03364" y="3736544"/>
            <a:ext cx="154305" cy="14604"/>
          </a:xfrm>
          <a:custGeom>
            <a:avLst/>
            <a:gdLst/>
            <a:ahLst/>
            <a:cxnLst/>
            <a:rect l="l" t="t" r="r" b="b"/>
            <a:pathLst>
              <a:path w="154304" h="14604">
                <a:moveTo>
                  <a:pt x="0" y="14281"/>
                </a:moveTo>
                <a:lnTo>
                  <a:pt x="153992" y="14281"/>
                </a:lnTo>
                <a:lnTo>
                  <a:pt x="153992" y="0"/>
                </a:lnTo>
                <a:lnTo>
                  <a:pt x="0" y="0"/>
                </a:lnTo>
                <a:lnTo>
                  <a:pt x="0" y="14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98601" y="3731781"/>
            <a:ext cx="163830" cy="24130"/>
          </a:xfrm>
          <a:custGeom>
            <a:avLst/>
            <a:gdLst/>
            <a:ahLst/>
            <a:cxnLst/>
            <a:rect l="l" t="t" r="r" b="b"/>
            <a:pathLst>
              <a:path w="163829" h="24129">
                <a:moveTo>
                  <a:pt x="0" y="23805"/>
                </a:moveTo>
                <a:lnTo>
                  <a:pt x="163518" y="23805"/>
                </a:lnTo>
                <a:lnTo>
                  <a:pt x="163518" y="0"/>
                </a:lnTo>
                <a:lnTo>
                  <a:pt x="0" y="0"/>
                </a:lnTo>
                <a:lnTo>
                  <a:pt x="0" y="23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36859" y="3817216"/>
            <a:ext cx="149225" cy="45085"/>
          </a:xfrm>
          <a:custGeom>
            <a:avLst/>
            <a:gdLst/>
            <a:ahLst/>
            <a:cxnLst/>
            <a:rect l="l" t="t" r="r" b="b"/>
            <a:pathLst>
              <a:path w="149225" h="45085">
                <a:moveTo>
                  <a:pt x="126826" y="0"/>
                </a:moveTo>
                <a:lnTo>
                  <a:pt x="22298" y="0"/>
                </a:lnTo>
                <a:lnTo>
                  <a:pt x="13619" y="1752"/>
                </a:lnTo>
                <a:lnTo>
                  <a:pt x="6531" y="6531"/>
                </a:lnTo>
                <a:lnTo>
                  <a:pt x="1752" y="13619"/>
                </a:lnTo>
                <a:lnTo>
                  <a:pt x="0" y="22298"/>
                </a:lnTo>
                <a:lnTo>
                  <a:pt x="1752" y="30978"/>
                </a:lnTo>
                <a:lnTo>
                  <a:pt x="6531" y="38066"/>
                </a:lnTo>
                <a:lnTo>
                  <a:pt x="13619" y="42844"/>
                </a:lnTo>
                <a:lnTo>
                  <a:pt x="22298" y="44597"/>
                </a:lnTo>
                <a:lnTo>
                  <a:pt x="126826" y="44597"/>
                </a:lnTo>
                <a:lnTo>
                  <a:pt x="135505" y="42844"/>
                </a:lnTo>
                <a:lnTo>
                  <a:pt x="142593" y="38066"/>
                </a:lnTo>
                <a:lnTo>
                  <a:pt x="147372" y="30978"/>
                </a:lnTo>
                <a:lnTo>
                  <a:pt x="149124" y="22298"/>
                </a:lnTo>
                <a:lnTo>
                  <a:pt x="147372" y="13619"/>
                </a:lnTo>
                <a:lnTo>
                  <a:pt x="142593" y="6531"/>
                </a:lnTo>
                <a:lnTo>
                  <a:pt x="135505" y="1752"/>
                </a:lnTo>
                <a:lnTo>
                  <a:pt x="126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39943" y="3822063"/>
            <a:ext cx="142953" cy="3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38295" y="3726727"/>
            <a:ext cx="149225" cy="41910"/>
          </a:xfrm>
          <a:custGeom>
            <a:avLst/>
            <a:gdLst/>
            <a:ahLst/>
            <a:cxnLst/>
            <a:rect l="l" t="t" r="r" b="b"/>
            <a:pathLst>
              <a:path w="149225" h="41910">
                <a:moveTo>
                  <a:pt x="128449" y="0"/>
                </a:moveTo>
                <a:lnTo>
                  <a:pt x="20674" y="0"/>
                </a:lnTo>
                <a:lnTo>
                  <a:pt x="12626" y="1624"/>
                </a:lnTo>
                <a:lnTo>
                  <a:pt x="6055" y="6055"/>
                </a:lnTo>
                <a:lnTo>
                  <a:pt x="1624" y="12627"/>
                </a:lnTo>
                <a:lnTo>
                  <a:pt x="0" y="20675"/>
                </a:lnTo>
                <a:lnTo>
                  <a:pt x="1624" y="28723"/>
                </a:lnTo>
                <a:lnTo>
                  <a:pt x="6055" y="35295"/>
                </a:lnTo>
                <a:lnTo>
                  <a:pt x="12626" y="39726"/>
                </a:lnTo>
                <a:lnTo>
                  <a:pt x="20674" y="41351"/>
                </a:lnTo>
                <a:lnTo>
                  <a:pt x="128449" y="41351"/>
                </a:lnTo>
                <a:lnTo>
                  <a:pt x="136496" y="39726"/>
                </a:lnTo>
                <a:lnTo>
                  <a:pt x="143068" y="35295"/>
                </a:lnTo>
                <a:lnTo>
                  <a:pt x="147499" y="28723"/>
                </a:lnTo>
                <a:lnTo>
                  <a:pt x="149124" y="20675"/>
                </a:lnTo>
                <a:lnTo>
                  <a:pt x="147499" y="12627"/>
                </a:lnTo>
                <a:lnTo>
                  <a:pt x="143068" y="6055"/>
                </a:lnTo>
                <a:lnTo>
                  <a:pt x="136496" y="1624"/>
                </a:lnTo>
                <a:lnTo>
                  <a:pt x="128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41585" y="3460176"/>
            <a:ext cx="144397" cy="6809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63797" y="3455413"/>
            <a:ext cx="27305" cy="690880"/>
          </a:xfrm>
          <a:custGeom>
            <a:avLst/>
            <a:gdLst/>
            <a:ahLst/>
            <a:cxnLst/>
            <a:rect l="l" t="t" r="r" b="b"/>
            <a:pathLst>
              <a:path w="27304" h="690879">
                <a:moveTo>
                  <a:pt x="0" y="690481"/>
                </a:moveTo>
                <a:lnTo>
                  <a:pt x="26949" y="690481"/>
                </a:lnTo>
                <a:lnTo>
                  <a:pt x="26949" y="0"/>
                </a:lnTo>
                <a:lnTo>
                  <a:pt x="0" y="0"/>
                </a:lnTo>
                <a:lnTo>
                  <a:pt x="0" y="690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84702" y="3632126"/>
            <a:ext cx="60725" cy="633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485470" y="3534845"/>
            <a:ext cx="62520" cy="713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536716" y="4109597"/>
            <a:ext cx="13335" cy="28575"/>
          </a:xfrm>
          <a:custGeom>
            <a:avLst/>
            <a:gdLst/>
            <a:ahLst/>
            <a:cxnLst/>
            <a:rect l="l" t="t" r="r" b="b"/>
            <a:pathLst>
              <a:path w="13335" h="28575">
                <a:moveTo>
                  <a:pt x="9944" y="0"/>
                </a:moveTo>
                <a:lnTo>
                  <a:pt x="2868" y="0"/>
                </a:lnTo>
                <a:lnTo>
                  <a:pt x="0" y="6393"/>
                </a:lnTo>
                <a:lnTo>
                  <a:pt x="0" y="22165"/>
                </a:lnTo>
                <a:lnTo>
                  <a:pt x="2868" y="28558"/>
                </a:lnTo>
                <a:lnTo>
                  <a:pt x="9944" y="28558"/>
                </a:lnTo>
                <a:lnTo>
                  <a:pt x="12811" y="22165"/>
                </a:lnTo>
                <a:lnTo>
                  <a:pt x="12811" y="6393"/>
                </a:lnTo>
                <a:lnTo>
                  <a:pt x="994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82139" y="411019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1545" y="0"/>
                </a:moveTo>
                <a:lnTo>
                  <a:pt x="0" y="26278"/>
                </a:lnTo>
                <a:lnTo>
                  <a:pt x="410" y="59498"/>
                </a:lnTo>
                <a:lnTo>
                  <a:pt x="62776" y="27270"/>
                </a:lnTo>
                <a:lnTo>
                  <a:pt x="615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84403" y="4128637"/>
            <a:ext cx="308610" cy="44450"/>
          </a:xfrm>
          <a:custGeom>
            <a:avLst/>
            <a:gdLst/>
            <a:ahLst/>
            <a:cxnLst/>
            <a:rect l="l" t="t" r="r" b="b"/>
            <a:pathLst>
              <a:path w="308610" h="44450">
                <a:moveTo>
                  <a:pt x="285822" y="0"/>
                </a:moveTo>
                <a:lnTo>
                  <a:pt x="22162" y="0"/>
                </a:lnTo>
                <a:lnTo>
                  <a:pt x="13535" y="1741"/>
                </a:lnTo>
                <a:lnTo>
                  <a:pt x="6491" y="6491"/>
                </a:lnTo>
                <a:lnTo>
                  <a:pt x="1741" y="13535"/>
                </a:lnTo>
                <a:lnTo>
                  <a:pt x="0" y="22162"/>
                </a:lnTo>
                <a:lnTo>
                  <a:pt x="1741" y="30789"/>
                </a:lnTo>
                <a:lnTo>
                  <a:pt x="6491" y="37834"/>
                </a:lnTo>
                <a:lnTo>
                  <a:pt x="13535" y="42583"/>
                </a:lnTo>
                <a:lnTo>
                  <a:pt x="22162" y="44325"/>
                </a:lnTo>
                <a:lnTo>
                  <a:pt x="285822" y="44325"/>
                </a:lnTo>
                <a:lnTo>
                  <a:pt x="294449" y="42583"/>
                </a:lnTo>
                <a:lnTo>
                  <a:pt x="301493" y="37834"/>
                </a:lnTo>
                <a:lnTo>
                  <a:pt x="306243" y="30789"/>
                </a:lnTo>
                <a:lnTo>
                  <a:pt x="307985" y="22162"/>
                </a:lnTo>
                <a:lnTo>
                  <a:pt x="306243" y="13535"/>
                </a:lnTo>
                <a:lnTo>
                  <a:pt x="301493" y="6491"/>
                </a:lnTo>
                <a:lnTo>
                  <a:pt x="294449" y="1741"/>
                </a:lnTo>
                <a:lnTo>
                  <a:pt x="285822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84403" y="4128637"/>
            <a:ext cx="308610" cy="44450"/>
          </a:xfrm>
          <a:custGeom>
            <a:avLst/>
            <a:gdLst/>
            <a:ahLst/>
            <a:cxnLst/>
            <a:rect l="l" t="t" r="r" b="b"/>
            <a:pathLst>
              <a:path w="308610" h="44450">
                <a:moveTo>
                  <a:pt x="0" y="22163"/>
                </a:moveTo>
                <a:lnTo>
                  <a:pt x="1741" y="13536"/>
                </a:lnTo>
                <a:lnTo>
                  <a:pt x="6491" y="6491"/>
                </a:lnTo>
                <a:lnTo>
                  <a:pt x="13536" y="1741"/>
                </a:lnTo>
                <a:lnTo>
                  <a:pt x="22162" y="0"/>
                </a:lnTo>
                <a:lnTo>
                  <a:pt x="285823" y="0"/>
                </a:lnTo>
                <a:lnTo>
                  <a:pt x="294449" y="1741"/>
                </a:lnTo>
                <a:lnTo>
                  <a:pt x="301494" y="6491"/>
                </a:lnTo>
                <a:lnTo>
                  <a:pt x="306244" y="13536"/>
                </a:lnTo>
                <a:lnTo>
                  <a:pt x="307986" y="22163"/>
                </a:lnTo>
                <a:lnTo>
                  <a:pt x="306244" y="30789"/>
                </a:lnTo>
                <a:lnTo>
                  <a:pt x="301494" y="37834"/>
                </a:lnTo>
                <a:lnTo>
                  <a:pt x="294449" y="42584"/>
                </a:lnTo>
                <a:lnTo>
                  <a:pt x="285823" y="44326"/>
                </a:lnTo>
                <a:lnTo>
                  <a:pt x="22162" y="44326"/>
                </a:lnTo>
                <a:lnTo>
                  <a:pt x="13536" y="42584"/>
                </a:lnTo>
                <a:lnTo>
                  <a:pt x="6491" y="37834"/>
                </a:lnTo>
                <a:lnTo>
                  <a:pt x="1741" y="30789"/>
                </a:lnTo>
                <a:lnTo>
                  <a:pt x="0" y="221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01826" y="4139644"/>
            <a:ext cx="273140" cy="237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01826" y="4139644"/>
            <a:ext cx="273685" cy="24130"/>
          </a:xfrm>
          <a:custGeom>
            <a:avLst/>
            <a:gdLst/>
            <a:ahLst/>
            <a:cxnLst/>
            <a:rect l="l" t="t" r="r" b="b"/>
            <a:pathLst>
              <a:path w="273685" h="24129">
                <a:moveTo>
                  <a:pt x="0" y="11899"/>
                </a:moveTo>
                <a:lnTo>
                  <a:pt x="0" y="5327"/>
                </a:lnTo>
                <a:lnTo>
                  <a:pt x="5327" y="0"/>
                </a:lnTo>
                <a:lnTo>
                  <a:pt x="11899" y="0"/>
                </a:lnTo>
                <a:lnTo>
                  <a:pt x="261239" y="0"/>
                </a:lnTo>
                <a:lnTo>
                  <a:pt x="267811" y="0"/>
                </a:lnTo>
                <a:lnTo>
                  <a:pt x="273139" y="5327"/>
                </a:lnTo>
                <a:lnTo>
                  <a:pt x="273139" y="11899"/>
                </a:lnTo>
                <a:lnTo>
                  <a:pt x="273139" y="18471"/>
                </a:lnTo>
                <a:lnTo>
                  <a:pt x="267811" y="23799"/>
                </a:lnTo>
                <a:lnTo>
                  <a:pt x="261239" y="23799"/>
                </a:lnTo>
                <a:lnTo>
                  <a:pt x="11899" y="23799"/>
                </a:lnTo>
                <a:lnTo>
                  <a:pt x="5327" y="23799"/>
                </a:lnTo>
                <a:lnTo>
                  <a:pt x="0" y="18471"/>
                </a:lnTo>
                <a:lnTo>
                  <a:pt x="0" y="118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27193" y="4041175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626" y="0"/>
                </a:moveTo>
                <a:lnTo>
                  <a:pt x="12597" y="1683"/>
                </a:lnTo>
                <a:lnTo>
                  <a:pt x="6041" y="6273"/>
                </a:lnTo>
                <a:lnTo>
                  <a:pt x="1620" y="13082"/>
                </a:lnTo>
                <a:lnTo>
                  <a:pt x="0" y="21419"/>
                </a:lnTo>
                <a:lnTo>
                  <a:pt x="1620" y="29757"/>
                </a:lnTo>
                <a:lnTo>
                  <a:pt x="6041" y="36565"/>
                </a:lnTo>
                <a:lnTo>
                  <a:pt x="12597" y="41156"/>
                </a:lnTo>
                <a:lnTo>
                  <a:pt x="20626" y="42839"/>
                </a:lnTo>
                <a:lnTo>
                  <a:pt x="28655" y="41156"/>
                </a:lnTo>
                <a:lnTo>
                  <a:pt x="35211" y="36565"/>
                </a:lnTo>
                <a:lnTo>
                  <a:pt x="39632" y="29757"/>
                </a:lnTo>
                <a:lnTo>
                  <a:pt x="41253" y="21419"/>
                </a:lnTo>
                <a:lnTo>
                  <a:pt x="39632" y="13082"/>
                </a:lnTo>
                <a:lnTo>
                  <a:pt x="35211" y="6273"/>
                </a:lnTo>
                <a:lnTo>
                  <a:pt x="28655" y="1683"/>
                </a:lnTo>
                <a:lnTo>
                  <a:pt x="2062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73313" y="4041175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627" y="0"/>
                </a:moveTo>
                <a:lnTo>
                  <a:pt x="12598" y="1683"/>
                </a:lnTo>
                <a:lnTo>
                  <a:pt x="6041" y="6273"/>
                </a:lnTo>
                <a:lnTo>
                  <a:pt x="1621" y="13082"/>
                </a:lnTo>
                <a:lnTo>
                  <a:pt x="0" y="21419"/>
                </a:lnTo>
                <a:lnTo>
                  <a:pt x="1621" y="29757"/>
                </a:lnTo>
                <a:lnTo>
                  <a:pt x="6041" y="36565"/>
                </a:lnTo>
                <a:lnTo>
                  <a:pt x="12598" y="41156"/>
                </a:lnTo>
                <a:lnTo>
                  <a:pt x="20627" y="42839"/>
                </a:lnTo>
                <a:lnTo>
                  <a:pt x="28656" y="41156"/>
                </a:lnTo>
                <a:lnTo>
                  <a:pt x="35212" y="36565"/>
                </a:lnTo>
                <a:lnTo>
                  <a:pt x="39632" y="29757"/>
                </a:lnTo>
                <a:lnTo>
                  <a:pt x="41253" y="21419"/>
                </a:lnTo>
                <a:lnTo>
                  <a:pt x="39632" y="13082"/>
                </a:lnTo>
                <a:lnTo>
                  <a:pt x="35212" y="6273"/>
                </a:lnTo>
                <a:lnTo>
                  <a:pt x="28656" y="1683"/>
                </a:lnTo>
                <a:lnTo>
                  <a:pt x="206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17641" y="4041175"/>
            <a:ext cx="41275" cy="41910"/>
          </a:xfrm>
          <a:custGeom>
            <a:avLst/>
            <a:gdLst/>
            <a:ahLst/>
            <a:cxnLst/>
            <a:rect l="l" t="t" r="r" b="b"/>
            <a:pathLst>
              <a:path w="41275" h="41910">
                <a:moveTo>
                  <a:pt x="20627" y="0"/>
                </a:moveTo>
                <a:lnTo>
                  <a:pt x="12598" y="1624"/>
                </a:lnTo>
                <a:lnTo>
                  <a:pt x="6041" y="6055"/>
                </a:lnTo>
                <a:lnTo>
                  <a:pt x="1621" y="12627"/>
                </a:lnTo>
                <a:lnTo>
                  <a:pt x="0" y="20675"/>
                </a:lnTo>
                <a:lnTo>
                  <a:pt x="1621" y="28723"/>
                </a:lnTo>
                <a:lnTo>
                  <a:pt x="6041" y="35295"/>
                </a:lnTo>
                <a:lnTo>
                  <a:pt x="12598" y="39726"/>
                </a:lnTo>
                <a:lnTo>
                  <a:pt x="20627" y="41351"/>
                </a:lnTo>
                <a:lnTo>
                  <a:pt x="28656" y="39726"/>
                </a:lnTo>
                <a:lnTo>
                  <a:pt x="35212" y="35295"/>
                </a:lnTo>
                <a:lnTo>
                  <a:pt x="39632" y="28723"/>
                </a:lnTo>
                <a:lnTo>
                  <a:pt x="41253" y="20675"/>
                </a:lnTo>
                <a:lnTo>
                  <a:pt x="39632" y="12627"/>
                </a:lnTo>
                <a:lnTo>
                  <a:pt x="35212" y="6055"/>
                </a:lnTo>
                <a:lnTo>
                  <a:pt x="28656" y="1624"/>
                </a:lnTo>
                <a:lnTo>
                  <a:pt x="2062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32047" y="3877556"/>
            <a:ext cx="0" cy="227329"/>
          </a:xfrm>
          <a:custGeom>
            <a:avLst/>
            <a:gdLst/>
            <a:ahLst/>
            <a:cxnLst/>
            <a:rect l="l" t="t" r="r" b="b"/>
            <a:pathLst>
              <a:path h="227329">
                <a:moveTo>
                  <a:pt x="0" y="0"/>
                </a:moveTo>
                <a:lnTo>
                  <a:pt x="0" y="226984"/>
                </a:lnTo>
              </a:path>
            </a:pathLst>
          </a:custGeom>
          <a:ln w="22292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20901" y="3877556"/>
            <a:ext cx="22860" cy="227329"/>
          </a:xfrm>
          <a:custGeom>
            <a:avLst/>
            <a:gdLst/>
            <a:ahLst/>
            <a:cxnLst/>
            <a:rect l="l" t="t" r="r" b="b"/>
            <a:pathLst>
              <a:path w="22860" h="227329">
                <a:moveTo>
                  <a:pt x="0" y="0"/>
                </a:moveTo>
                <a:lnTo>
                  <a:pt x="22292" y="0"/>
                </a:lnTo>
                <a:lnTo>
                  <a:pt x="22292" y="226985"/>
                </a:lnTo>
                <a:lnTo>
                  <a:pt x="0" y="2269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677028" y="4777801"/>
            <a:ext cx="735011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41462" y="4843131"/>
            <a:ext cx="357390" cy="3118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247996" y="4906771"/>
            <a:ext cx="9526270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687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B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200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Wireshark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software </a:t>
            </a:r>
            <a:r>
              <a:rPr sz="2400" dirty="0">
                <a:latin typeface="Calibri" panose="020F0502020204030204"/>
                <a:cs typeface="Calibri" panose="020F0502020204030204"/>
              </a:rPr>
              <a:t>used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our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end-of-chapter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labs is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(free)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packet-sniffer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Alternatives: tcpdump,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scapy,…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56132" y="5624387"/>
            <a:ext cx="667508" cy="6675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054406" y="4949184"/>
            <a:ext cx="958796" cy="311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54406" y="4949184"/>
            <a:ext cx="958850" cy="311785"/>
          </a:xfrm>
          <a:custGeom>
            <a:avLst/>
            <a:gdLst/>
            <a:ahLst/>
            <a:cxnLst/>
            <a:rect l="l" t="t" r="r" b="b"/>
            <a:pathLst>
              <a:path w="958850" h="311785">
                <a:moveTo>
                  <a:pt x="958699" y="737"/>
                </a:moveTo>
                <a:lnTo>
                  <a:pt x="958797" y="164413"/>
                </a:lnTo>
                <a:lnTo>
                  <a:pt x="919632" y="217275"/>
                </a:lnTo>
                <a:lnTo>
                  <a:pt x="885232" y="238720"/>
                </a:lnTo>
                <a:lnTo>
                  <a:pt x="843266" y="257049"/>
                </a:lnTo>
                <a:lnTo>
                  <a:pt x="795466" y="272422"/>
                </a:lnTo>
                <a:lnTo>
                  <a:pt x="743566" y="284996"/>
                </a:lnTo>
                <a:lnTo>
                  <a:pt x="689299" y="294929"/>
                </a:lnTo>
                <a:lnTo>
                  <a:pt x="634399" y="302378"/>
                </a:lnTo>
                <a:lnTo>
                  <a:pt x="580600" y="307501"/>
                </a:lnTo>
                <a:lnTo>
                  <a:pt x="529634" y="310455"/>
                </a:lnTo>
                <a:lnTo>
                  <a:pt x="483235" y="311400"/>
                </a:lnTo>
                <a:lnTo>
                  <a:pt x="436648" y="310478"/>
                </a:lnTo>
                <a:lnTo>
                  <a:pt x="385170" y="307608"/>
                </a:lnTo>
                <a:lnTo>
                  <a:pt x="330615" y="302610"/>
                </a:lnTo>
                <a:lnTo>
                  <a:pt x="274795" y="295302"/>
                </a:lnTo>
                <a:lnTo>
                  <a:pt x="219524" y="285502"/>
                </a:lnTo>
                <a:lnTo>
                  <a:pt x="166616" y="273029"/>
                </a:lnTo>
                <a:lnTo>
                  <a:pt x="117883" y="257702"/>
                </a:lnTo>
                <a:lnTo>
                  <a:pt x="75140" y="239340"/>
                </a:lnTo>
                <a:lnTo>
                  <a:pt x="40198" y="217760"/>
                </a:lnTo>
                <a:lnTo>
                  <a:pt x="976" y="164226"/>
                </a:lnTo>
                <a:lnTo>
                  <a:pt x="928" y="126730"/>
                </a:lnTo>
                <a:lnTo>
                  <a:pt x="488" y="82113"/>
                </a:lnTo>
                <a:lnTo>
                  <a:pt x="48" y="37495"/>
                </a:lnTo>
                <a:lnTo>
                  <a:pt x="0" y="0"/>
                </a:lnTo>
                <a:lnTo>
                  <a:pt x="17692" y="24960"/>
                </a:lnTo>
                <a:lnTo>
                  <a:pt x="45093" y="47572"/>
                </a:lnTo>
                <a:lnTo>
                  <a:pt x="80676" y="67829"/>
                </a:lnTo>
                <a:lnTo>
                  <a:pt x="122916" y="85728"/>
                </a:lnTo>
                <a:lnTo>
                  <a:pt x="170286" y="101262"/>
                </a:lnTo>
                <a:lnTo>
                  <a:pt x="221260" y="114426"/>
                </a:lnTo>
                <a:lnTo>
                  <a:pt x="274311" y="125214"/>
                </a:lnTo>
                <a:lnTo>
                  <a:pt x="327914" y="133622"/>
                </a:lnTo>
                <a:lnTo>
                  <a:pt x="380542" y="139644"/>
                </a:lnTo>
                <a:lnTo>
                  <a:pt x="430669" y="143275"/>
                </a:lnTo>
                <a:lnTo>
                  <a:pt x="476768" y="144508"/>
                </a:lnTo>
                <a:lnTo>
                  <a:pt x="523021" y="143638"/>
                </a:lnTo>
                <a:lnTo>
                  <a:pt x="573563" y="140844"/>
                </a:lnTo>
                <a:lnTo>
                  <a:pt x="626801" y="135954"/>
                </a:lnTo>
                <a:lnTo>
                  <a:pt x="681145" y="128797"/>
                </a:lnTo>
                <a:lnTo>
                  <a:pt x="734999" y="119201"/>
                </a:lnTo>
                <a:lnTo>
                  <a:pt x="786774" y="106992"/>
                </a:lnTo>
                <a:lnTo>
                  <a:pt x="834875" y="91998"/>
                </a:lnTo>
                <a:lnTo>
                  <a:pt x="877710" y="74048"/>
                </a:lnTo>
                <a:lnTo>
                  <a:pt x="913688" y="52969"/>
                </a:lnTo>
                <a:lnTo>
                  <a:pt x="941215" y="28590"/>
                </a:lnTo>
                <a:lnTo>
                  <a:pt x="958699" y="7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54904" y="4784333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4" h="308610">
                <a:moveTo>
                  <a:pt x="478844" y="0"/>
                </a:moveTo>
                <a:lnTo>
                  <a:pt x="408084" y="1671"/>
                </a:lnTo>
                <a:lnTo>
                  <a:pt x="340548" y="6526"/>
                </a:lnTo>
                <a:lnTo>
                  <a:pt x="276975" y="14327"/>
                </a:lnTo>
                <a:lnTo>
                  <a:pt x="218108" y="24835"/>
                </a:lnTo>
                <a:lnTo>
                  <a:pt x="164687" y="37811"/>
                </a:lnTo>
                <a:lnTo>
                  <a:pt x="117452" y="53017"/>
                </a:lnTo>
                <a:lnTo>
                  <a:pt x="77144" y="70215"/>
                </a:lnTo>
                <a:lnTo>
                  <a:pt x="20273" y="109631"/>
                </a:lnTo>
                <a:lnTo>
                  <a:pt x="0" y="154152"/>
                </a:lnTo>
                <a:lnTo>
                  <a:pt x="5191" y="176932"/>
                </a:lnTo>
                <a:lnTo>
                  <a:pt x="44505" y="219139"/>
                </a:lnTo>
                <a:lnTo>
                  <a:pt x="117452" y="255287"/>
                </a:lnTo>
                <a:lnTo>
                  <a:pt x="164687" y="270494"/>
                </a:lnTo>
                <a:lnTo>
                  <a:pt x="218108" y="283470"/>
                </a:lnTo>
                <a:lnTo>
                  <a:pt x="276975" y="293977"/>
                </a:lnTo>
                <a:lnTo>
                  <a:pt x="340548" y="301778"/>
                </a:lnTo>
                <a:lnTo>
                  <a:pt x="408084" y="306633"/>
                </a:lnTo>
                <a:lnTo>
                  <a:pt x="478844" y="308305"/>
                </a:lnTo>
                <a:lnTo>
                  <a:pt x="549604" y="306633"/>
                </a:lnTo>
                <a:lnTo>
                  <a:pt x="617141" y="301778"/>
                </a:lnTo>
                <a:lnTo>
                  <a:pt x="680713" y="293977"/>
                </a:lnTo>
                <a:lnTo>
                  <a:pt x="739580" y="283470"/>
                </a:lnTo>
                <a:lnTo>
                  <a:pt x="793001" y="270494"/>
                </a:lnTo>
                <a:lnTo>
                  <a:pt x="840236" y="255287"/>
                </a:lnTo>
                <a:lnTo>
                  <a:pt x="880544" y="238090"/>
                </a:lnTo>
                <a:lnTo>
                  <a:pt x="937415" y="198673"/>
                </a:lnTo>
                <a:lnTo>
                  <a:pt x="957689" y="154152"/>
                </a:lnTo>
                <a:lnTo>
                  <a:pt x="952497" y="131373"/>
                </a:lnTo>
                <a:lnTo>
                  <a:pt x="913184" y="89165"/>
                </a:lnTo>
                <a:lnTo>
                  <a:pt x="840236" y="53017"/>
                </a:lnTo>
                <a:lnTo>
                  <a:pt x="793001" y="37811"/>
                </a:lnTo>
                <a:lnTo>
                  <a:pt x="739580" y="24835"/>
                </a:lnTo>
                <a:lnTo>
                  <a:pt x="680713" y="14327"/>
                </a:lnTo>
                <a:lnTo>
                  <a:pt x="617141" y="6526"/>
                </a:lnTo>
                <a:lnTo>
                  <a:pt x="549604" y="1671"/>
                </a:lnTo>
                <a:lnTo>
                  <a:pt x="478844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054904" y="4784333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4" h="308610">
                <a:moveTo>
                  <a:pt x="0" y="154152"/>
                </a:moveTo>
                <a:lnTo>
                  <a:pt x="20273" y="109631"/>
                </a:lnTo>
                <a:lnTo>
                  <a:pt x="77144" y="70214"/>
                </a:lnTo>
                <a:lnTo>
                  <a:pt x="117452" y="53017"/>
                </a:lnTo>
                <a:lnTo>
                  <a:pt x="164687" y="37811"/>
                </a:lnTo>
                <a:lnTo>
                  <a:pt x="218108" y="24834"/>
                </a:lnTo>
                <a:lnTo>
                  <a:pt x="276975" y="14327"/>
                </a:lnTo>
                <a:lnTo>
                  <a:pt x="340547" y="6526"/>
                </a:lnTo>
                <a:lnTo>
                  <a:pt x="408084" y="1671"/>
                </a:lnTo>
                <a:lnTo>
                  <a:pt x="478844" y="0"/>
                </a:lnTo>
                <a:lnTo>
                  <a:pt x="549604" y="1671"/>
                </a:lnTo>
                <a:lnTo>
                  <a:pt x="617141" y="6526"/>
                </a:lnTo>
                <a:lnTo>
                  <a:pt x="680713" y="14327"/>
                </a:lnTo>
                <a:lnTo>
                  <a:pt x="739580" y="24834"/>
                </a:lnTo>
                <a:lnTo>
                  <a:pt x="793001" y="37811"/>
                </a:lnTo>
                <a:lnTo>
                  <a:pt x="840236" y="53017"/>
                </a:lnTo>
                <a:lnTo>
                  <a:pt x="880544" y="70214"/>
                </a:lnTo>
                <a:lnTo>
                  <a:pt x="937415" y="109631"/>
                </a:lnTo>
                <a:lnTo>
                  <a:pt x="957689" y="154152"/>
                </a:lnTo>
                <a:lnTo>
                  <a:pt x="952497" y="176932"/>
                </a:lnTo>
                <a:lnTo>
                  <a:pt x="913183" y="219139"/>
                </a:lnTo>
                <a:lnTo>
                  <a:pt x="840236" y="255287"/>
                </a:lnTo>
                <a:lnTo>
                  <a:pt x="793001" y="270494"/>
                </a:lnTo>
                <a:lnTo>
                  <a:pt x="739580" y="283470"/>
                </a:lnTo>
                <a:lnTo>
                  <a:pt x="680713" y="293977"/>
                </a:lnTo>
                <a:lnTo>
                  <a:pt x="617141" y="301778"/>
                </a:lnTo>
                <a:lnTo>
                  <a:pt x="549604" y="306633"/>
                </a:lnTo>
                <a:lnTo>
                  <a:pt x="478844" y="308305"/>
                </a:lnTo>
                <a:lnTo>
                  <a:pt x="408084" y="306633"/>
                </a:lnTo>
                <a:lnTo>
                  <a:pt x="340547" y="301778"/>
                </a:lnTo>
                <a:lnTo>
                  <a:pt x="276975" y="293977"/>
                </a:lnTo>
                <a:lnTo>
                  <a:pt x="218108" y="283470"/>
                </a:lnTo>
                <a:lnTo>
                  <a:pt x="164687" y="270494"/>
                </a:lnTo>
                <a:lnTo>
                  <a:pt x="117452" y="255287"/>
                </a:lnTo>
                <a:lnTo>
                  <a:pt x="77144" y="238090"/>
                </a:lnTo>
                <a:lnTo>
                  <a:pt x="20273" y="198673"/>
                </a:lnTo>
                <a:lnTo>
                  <a:pt x="0" y="15415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15208" y="4823518"/>
            <a:ext cx="638175" cy="127000"/>
          </a:xfrm>
          <a:custGeom>
            <a:avLst/>
            <a:gdLst/>
            <a:ahLst/>
            <a:cxnLst/>
            <a:rect l="l" t="t" r="r" b="b"/>
            <a:pathLst>
              <a:path w="638175" h="127000">
                <a:moveTo>
                  <a:pt x="266116" y="55224"/>
                </a:moveTo>
                <a:lnTo>
                  <a:pt x="124490" y="55224"/>
                </a:lnTo>
                <a:lnTo>
                  <a:pt x="314016" y="126810"/>
                </a:lnTo>
                <a:lnTo>
                  <a:pt x="468145" y="74408"/>
                </a:lnTo>
                <a:lnTo>
                  <a:pt x="317205" y="74408"/>
                </a:lnTo>
                <a:lnTo>
                  <a:pt x="266116" y="55224"/>
                </a:lnTo>
                <a:close/>
              </a:path>
              <a:path w="638175" h="127000">
                <a:moveTo>
                  <a:pt x="512787" y="0"/>
                </a:moveTo>
                <a:lnTo>
                  <a:pt x="317205" y="74408"/>
                </a:lnTo>
                <a:lnTo>
                  <a:pt x="468145" y="74408"/>
                </a:lnTo>
                <a:lnTo>
                  <a:pt x="520837" y="56493"/>
                </a:lnTo>
                <a:lnTo>
                  <a:pt x="567871" y="56493"/>
                </a:lnTo>
                <a:lnTo>
                  <a:pt x="637835" y="28916"/>
                </a:lnTo>
                <a:lnTo>
                  <a:pt x="512787" y="0"/>
                </a:lnTo>
                <a:close/>
              </a:path>
              <a:path w="638175" h="127000">
                <a:moveTo>
                  <a:pt x="124490" y="2045"/>
                </a:moveTo>
                <a:lnTo>
                  <a:pt x="0" y="33219"/>
                </a:lnTo>
                <a:lnTo>
                  <a:pt x="85199" y="65450"/>
                </a:lnTo>
                <a:lnTo>
                  <a:pt x="124490" y="55224"/>
                </a:lnTo>
                <a:lnTo>
                  <a:pt x="266116" y="55224"/>
                </a:lnTo>
                <a:lnTo>
                  <a:pt x="124490" y="2045"/>
                </a:lnTo>
                <a:close/>
              </a:path>
              <a:path w="638175" h="127000">
                <a:moveTo>
                  <a:pt x="567871" y="56493"/>
                </a:moveTo>
                <a:lnTo>
                  <a:pt x="520837" y="56493"/>
                </a:lnTo>
                <a:lnTo>
                  <a:pt x="545146" y="65450"/>
                </a:lnTo>
                <a:lnTo>
                  <a:pt x="567871" y="56493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32675" y="4931990"/>
            <a:ext cx="238760" cy="109220"/>
          </a:xfrm>
          <a:custGeom>
            <a:avLst/>
            <a:gdLst/>
            <a:ahLst/>
            <a:cxnLst/>
            <a:rect l="l" t="t" r="r" b="b"/>
            <a:pathLst>
              <a:path w="238760" h="109220">
                <a:moveTo>
                  <a:pt x="2870" y="0"/>
                </a:moveTo>
                <a:lnTo>
                  <a:pt x="0" y="54589"/>
                </a:lnTo>
                <a:lnTo>
                  <a:pt x="156371" y="109178"/>
                </a:lnTo>
                <a:lnTo>
                  <a:pt x="238144" y="83788"/>
                </a:lnTo>
                <a:lnTo>
                  <a:pt x="2870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96558" y="4931990"/>
            <a:ext cx="234315" cy="107950"/>
          </a:xfrm>
          <a:custGeom>
            <a:avLst/>
            <a:gdLst/>
            <a:ahLst/>
            <a:cxnLst/>
            <a:rect l="l" t="t" r="r" b="b"/>
            <a:pathLst>
              <a:path w="234314" h="107950">
                <a:moveTo>
                  <a:pt x="232404" y="0"/>
                </a:moveTo>
                <a:lnTo>
                  <a:pt x="0" y="83788"/>
                </a:lnTo>
                <a:lnTo>
                  <a:pt x="78902" y="107908"/>
                </a:lnTo>
                <a:lnTo>
                  <a:pt x="233838" y="57128"/>
                </a:lnTo>
                <a:lnTo>
                  <a:pt x="232404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77735" y="4878671"/>
            <a:ext cx="508634" cy="171450"/>
          </a:xfrm>
          <a:custGeom>
            <a:avLst/>
            <a:gdLst/>
            <a:ahLst/>
            <a:cxnLst/>
            <a:rect l="l" t="t" r="r" b="b"/>
            <a:pathLst>
              <a:path w="508635" h="171450">
                <a:moveTo>
                  <a:pt x="15644" y="6803"/>
                </a:moveTo>
                <a:lnTo>
                  <a:pt x="150456" y="54588"/>
                </a:lnTo>
                <a:lnTo>
                  <a:pt x="150694" y="67997"/>
                </a:lnTo>
                <a:lnTo>
                  <a:pt x="151741" y="95768"/>
                </a:lnTo>
                <a:lnTo>
                  <a:pt x="151979" y="109178"/>
                </a:lnTo>
                <a:lnTo>
                  <a:pt x="0" y="160778"/>
                </a:lnTo>
                <a:lnTo>
                  <a:pt x="35025" y="171383"/>
                </a:lnTo>
                <a:lnTo>
                  <a:pt x="254518" y="90134"/>
                </a:lnTo>
                <a:lnTo>
                  <a:pt x="358665" y="90134"/>
                </a:lnTo>
                <a:lnTo>
                  <a:pt x="359011" y="71464"/>
                </a:lnTo>
                <a:lnTo>
                  <a:pt x="252907" y="71464"/>
                </a:lnTo>
                <a:lnTo>
                  <a:pt x="84729" y="8886"/>
                </a:lnTo>
                <a:lnTo>
                  <a:pt x="22113" y="8886"/>
                </a:lnTo>
                <a:lnTo>
                  <a:pt x="19956" y="8191"/>
                </a:lnTo>
                <a:lnTo>
                  <a:pt x="15884" y="6823"/>
                </a:lnTo>
                <a:lnTo>
                  <a:pt x="15644" y="6803"/>
                </a:lnTo>
                <a:close/>
              </a:path>
              <a:path w="508635" h="171450">
                <a:moveTo>
                  <a:pt x="358665" y="90134"/>
                </a:moveTo>
                <a:lnTo>
                  <a:pt x="254518" y="90134"/>
                </a:lnTo>
                <a:lnTo>
                  <a:pt x="469706" y="170113"/>
                </a:lnTo>
                <a:lnTo>
                  <a:pt x="508440" y="162497"/>
                </a:lnTo>
                <a:lnTo>
                  <a:pt x="358315" y="109023"/>
                </a:lnTo>
                <a:lnTo>
                  <a:pt x="358665" y="90134"/>
                </a:lnTo>
                <a:close/>
              </a:path>
              <a:path w="508635" h="171450">
                <a:moveTo>
                  <a:pt x="458229" y="0"/>
                </a:moveTo>
                <a:lnTo>
                  <a:pt x="252907" y="71464"/>
                </a:lnTo>
                <a:lnTo>
                  <a:pt x="359011" y="71464"/>
                </a:lnTo>
                <a:lnTo>
                  <a:pt x="359331" y="54217"/>
                </a:lnTo>
                <a:lnTo>
                  <a:pt x="488356" y="8886"/>
                </a:lnTo>
                <a:lnTo>
                  <a:pt x="458229" y="0"/>
                </a:lnTo>
                <a:close/>
              </a:path>
              <a:path w="508635" h="171450">
                <a:moveTo>
                  <a:pt x="60848" y="0"/>
                </a:moveTo>
                <a:lnTo>
                  <a:pt x="22113" y="8886"/>
                </a:lnTo>
                <a:lnTo>
                  <a:pt x="84729" y="8886"/>
                </a:lnTo>
                <a:lnTo>
                  <a:pt x="6084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517652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01570" algn="l"/>
              </a:tabLst>
            </a:pP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Bad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guys:	</a:t>
            </a:r>
            <a:r>
              <a:rPr sz="43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fake</a:t>
            </a:r>
            <a:r>
              <a:rPr sz="4300" b="0" spc="-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identity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824" y="1505203"/>
            <a:ext cx="9582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IP </a:t>
            </a:r>
            <a:r>
              <a:rPr sz="3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spoofing: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injection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packet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with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false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source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address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5768" y="3042834"/>
            <a:ext cx="581883" cy="6098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14890" y="3081456"/>
            <a:ext cx="357390" cy="311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45380" y="3751139"/>
            <a:ext cx="4587875" cy="728980"/>
          </a:xfrm>
          <a:custGeom>
            <a:avLst/>
            <a:gdLst/>
            <a:ahLst/>
            <a:cxnLst/>
            <a:rect l="l" t="t" r="r" b="b"/>
            <a:pathLst>
              <a:path w="4587875" h="728979">
                <a:moveTo>
                  <a:pt x="3502" y="0"/>
                </a:moveTo>
                <a:lnTo>
                  <a:pt x="0" y="401637"/>
                </a:lnTo>
                <a:lnTo>
                  <a:pt x="4587875" y="401637"/>
                </a:lnTo>
                <a:lnTo>
                  <a:pt x="4587875" y="72866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77479" y="3620964"/>
            <a:ext cx="5080" cy="522605"/>
          </a:xfrm>
          <a:custGeom>
            <a:avLst/>
            <a:gdLst/>
            <a:ahLst/>
            <a:cxnLst/>
            <a:rect l="l" t="t" r="r" b="b"/>
            <a:pathLst>
              <a:path w="5079" h="522604">
                <a:moveTo>
                  <a:pt x="0" y="522288"/>
                </a:moveTo>
                <a:lnTo>
                  <a:pt x="476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20129" y="4381851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05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39179" y="4854451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241300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81829" y="3059684"/>
            <a:ext cx="48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A</a:t>
            </a:r>
            <a:r>
              <a:rPr sz="2400" spc="45" dirty="0">
                <a:latin typeface="Arial" panose="020B0604020202020204"/>
                <a:cs typeface="Arial" panose="020B0604020202020204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51560" y="4522723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B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8942" y="303834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C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9461" y="3088561"/>
            <a:ext cx="466982" cy="436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8178" y="3078039"/>
            <a:ext cx="344113" cy="681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89715" y="3155683"/>
            <a:ext cx="153035" cy="14604"/>
          </a:xfrm>
          <a:custGeom>
            <a:avLst/>
            <a:gdLst/>
            <a:ahLst/>
            <a:cxnLst/>
            <a:rect l="l" t="t" r="r" b="b"/>
            <a:pathLst>
              <a:path w="153035" h="14605">
                <a:moveTo>
                  <a:pt x="0" y="14279"/>
                </a:moveTo>
                <a:lnTo>
                  <a:pt x="152455" y="14279"/>
                </a:lnTo>
                <a:lnTo>
                  <a:pt x="152455" y="0"/>
                </a:lnTo>
                <a:lnTo>
                  <a:pt x="0" y="0"/>
                </a:lnTo>
                <a:lnTo>
                  <a:pt x="0" y="14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84953" y="3150920"/>
            <a:ext cx="162560" cy="24130"/>
          </a:xfrm>
          <a:custGeom>
            <a:avLst/>
            <a:gdLst/>
            <a:ahLst/>
            <a:cxnLst/>
            <a:rect l="l" t="t" r="r" b="b"/>
            <a:pathLst>
              <a:path w="162560" h="24130">
                <a:moveTo>
                  <a:pt x="0" y="23805"/>
                </a:moveTo>
                <a:lnTo>
                  <a:pt x="161981" y="23805"/>
                </a:lnTo>
                <a:lnTo>
                  <a:pt x="161981" y="0"/>
                </a:lnTo>
                <a:lnTo>
                  <a:pt x="0" y="0"/>
                </a:lnTo>
                <a:lnTo>
                  <a:pt x="0" y="23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26386" y="3149448"/>
            <a:ext cx="149860" cy="43180"/>
          </a:xfrm>
          <a:custGeom>
            <a:avLst/>
            <a:gdLst/>
            <a:ahLst/>
            <a:cxnLst/>
            <a:rect l="l" t="t" r="r" b="b"/>
            <a:pathLst>
              <a:path w="149860" h="43180">
                <a:moveTo>
                  <a:pt x="127867" y="0"/>
                </a:moveTo>
                <a:lnTo>
                  <a:pt x="21413" y="0"/>
                </a:lnTo>
                <a:lnTo>
                  <a:pt x="13078" y="1682"/>
                </a:lnTo>
                <a:lnTo>
                  <a:pt x="6271" y="6271"/>
                </a:lnTo>
                <a:lnTo>
                  <a:pt x="1682" y="13078"/>
                </a:lnTo>
                <a:lnTo>
                  <a:pt x="0" y="21413"/>
                </a:lnTo>
                <a:lnTo>
                  <a:pt x="1682" y="29748"/>
                </a:lnTo>
                <a:lnTo>
                  <a:pt x="6271" y="36554"/>
                </a:lnTo>
                <a:lnTo>
                  <a:pt x="13078" y="41143"/>
                </a:lnTo>
                <a:lnTo>
                  <a:pt x="21413" y="42825"/>
                </a:lnTo>
                <a:lnTo>
                  <a:pt x="127867" y="42825"/>
                </a:lnTo>
                <a:lnTo>
                  <a:pt x="136202" y="41143"/>
                </a:lnTo>
                <a:lnTo>
                  <a:pt x="143008" y="36554"/>
                </a:lnTo>
                <a:lnTo>
                  <a:pt x="147598" y="29748"/>
                </a:lnTo>
                <a:lnTo>
                  <a:pt x="149280" y="21413"/>
                </a:lnTo>
                <a:lnTo>
                  <a:pt x="147598" y="13078"/>
                </a:lnTo>
                <a:lnTo>
                  <a:pt x="143008" y="6271"/>
                </a:lnTo>
                <a:lnTo>
                  <a:pt x="136202" y="1682"/>
                </a:lnTo>
                <a:lnTo>
                  <a:pt x="127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29467" y="3154103"/>
            <a:ext cx="142913" cy="33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93046" y="3254154"/>
            <a:ext cx="153035" cy="13335"/>
          </a:xfrm>
          <a:custGeom>
            <a:avLst/>
            <a:gdLst/>
            <a:ahLst/>
            <a:cxnLst/>
            <a:rect l="l" t="t" r="r" b="b"/>
            <a:pathLst>
              <a:path w="153035" h="13335">
                <a:moveTo>
                  <a:pt x="0" y="12791"/>
                </a:moveTo>
                <a:lnTo>
                  <a:pt x="152455" y="12791"/>
                </a:lnTo>
                <a:lnTo>
                  <a:pt x="152455" y="0"/>
                </a:lnTo>
                <a:lnTo>
                  <a:pt x="0" y="0"/>
                </a:lnTo>
                <a:lnTo>
                  <a:pt x="0" y="12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88284" y="3249391"/>
            <a:ext cx="162560" cy="22860"/>
          </a:xfrm>
          <a:custGeom>
            <a:avLst/>
            <a:gdLst/>
            <a:ahLst/>
            <a:cxnLst/>
            <a:rect l="l" t="t" r="r" b="b"/>
            <a:pathLst>
              <a:path w="162560" h="22860">
                <a:moveTo>
                  <a:pt x="0" y="22317"/>
                </a:moveTo>
                <a:lnTo>
                  <a:pt x="161981" y="22317"/>
                </a:lnTo>
                <a:lnTo>
                  <a:pt x="161981" y="0"/>
                </a:lnTo>
                <a:lnTo>
                  <a:pt x="0" y="0"/>
                </a:lnTo>
                <a:lnTo>
                  <a:pt x="0" y="22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26284" y="3246408"/>
            <a:ext cx="149860" cy="40005"/>
          </a:xfrm>
          <a:custGeom>
            <a:avLst/>
            <a:gdLst/>
            <a:ahLst/>
            <a:cxnLst/>
            <a:rect l="l" t="t" r="r" b="b"/>
            <a:pathLst>
              <a:path w="149860" h="40004">
                <a:moveTo>
                  <a:pt x="129491" y="0"/>
                </a:moveTo>
                <a:lnTo>
                  <a:pt x="19789" y="0"/>
                </a:lnTo>
                <a:lnTo>
                  <a:pt x="12086" y="1555"/>
                </a:lnTo>
                <a:lnTo>
                  <a:pt x="5795" y="5795"/>
                </a:lnTo>
                <a:lnTo>
                  <a:pt x="1555" y="12085"/>
                </a:lnTo>
                <a:lnTo>
                  <a:pt x="0" y="19787"/>
                </a:lnTo>
                <a:lnTo>
                  <a:pt x="1555" y="27490"/>
                </a:lnTo>
                <a:lnTo>
                  <a:pt x="5795" y="33781"/>
                </a:lnTo>
                <a:lnTo>
                  <a:pt x="12086" y="38021"/>
                </a:lnTo>
                <a:lnTo>
                  <a:pt x="19789" y="39577"/>
                </a:lnTo>
                <a:lnTo>
                  <a:pt x="129491" y="39577"/>
                </a:lnTo>
                <a:lnTo>
                  <a:pt x="137193" y="38021"/>
                </a:lnTo>
                <a:lnTo>
                  <a:pt x="143483" y="33781"/>
                </a:lnTo>
                <a:lnTo>
                  <a:pt x="147724" y="27490"/>
                </a:lnTo>
                <a:lnTo>
                  <a:pt x="149280" y="19787"/>
                </a:lnTo>
                <a:lnTo>
                  <a:pt x="147725" y="12085"/>
                </a:lnTo>
                <a:lnTo>
                  <a:pt x="143484" y="5795"/>
                </a:lnTo>
                <a:lnTo>
                  <a:pt x="137194" y="1555"/>
                </a:lnTo>
                <a:lnTo>
                  <a:pt x="12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29570" y="3250995"/>
            <a:ext cx="142913" cy="30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89715" y="3354407"/>
            <a:ext cx="154305" cy="14604"/>
          </a:xfrm>
          <a:custGeom>
            <a:avLst/>
            <a:gdLst/>
            <a:ahLst/>
            <a:cxnLst/>
            <a:rect l="l" t="t" r="r" b="b"/>
            <a:pathLst>
              <a:path w="154304" h="14604">
                <a:moveTo>
                  <a:pt x="0" y="14279"/>
                </a:moveTo>
                <a:lnTo>
                  <a:pt x="153993" y="14279"/>
                </a:lnTo>
                <a:lnTo>
                  <a:pt x="153993" y="0"/>
                </a:lnTo>
                <a:lnTo>
                  <a:pt x="0" y="0"/>
                </a:lnTo>
                <a:lnTo>
                  <a:pt x="0" y="14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84953" y="3349645"/>
            <a:ext cx="163830" cy="24130"/>
          </a:xfrm>
          <a:custGeom>
            <a:avLst/>
            <a:gdLst/>
            <a:ahLst/>
            <a:cxnLst/>
            <a:rect l="l" t="t" r="r" b="b"/>
            <a:pathLst>
              <a:path w="163829" h="24129">
                <a:moveTo>
                  <a:pt x="0" y="23805"/>
                </a:moveTo>
                <a:lnTo>
                  <a:pt x="163518" y="23805"/>
                </a:lnTo>
                <a:lnTo>
                  <a:pt x="163518" y="0"/>
                </a:lnTo>
                <a:lnTo>
                  <a:pt x="0" y="0"/>
                </a:lnTo>
                <a:lnTo>
                  <a:pt x="0" y="23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23211" y="3435078"/>
            <a:ext cx="149225" cy="45085"/>
          </a:xfrm>
          <a:custGeom>
            <a:avLst/>
            <a:gdLst/>
            <a:ahLst/>
            <a:cxnLst/>
            <a:rect l="l" t="t" r="r" b="b"/>
            <a:pathLst>
              <a:path w="149225" h="45085">
                <a:moveTo>
                  <a:pt x="126826" y="0"/>
                </a:moveTo>
                <a:lnTo>
                  <a:pt x="22298" y="0"/>
                </a:lnTo>
                <a:lnTo>
                  <a:pt x="13619" y="1752"/>
                </a:lnTo>
                <a:lnTo>
                  <a:pt x="6531" y="6531"/>
                </a:lnTo>
                <a:lnTo>
                  <a:pt x="1752" y="13620"/>
                </a:lnTo>
                <a:lnTo>
                  <a:pt x="0" y="22299"/>
                </a:lnTo>
                <a:lnTo>
                  <a:pt x="1752" y="30979"/>
                </a:lnTo>
                <a:lnTo>
                  <a:pt x="6531" y="38067"/>
                </a:lnTo>
                <a:lnTo>
                  <a:pt x="13619" y="42846"/>
                </a:lnTo>
                <a:lnTo>
                  <a:pt x="22298" y="44598"/>
                </a:lnTo>
                <a:lnTo>
                  <a:pt x="126826" y="44598"/>
                </a:lnTo>
                <a:lnTo>
                  <a:pt x="135505" y="42846"/>
                </a:lnTo>
                <a:lnTo>
                  <a:pt x="142593" y="38067"/>
                </a:lnTo>
                <a:lnTo>
                  <a:pt x="147372" y="30979"/>
                </a:lnTo>
                <a:lnTo>
                  <a:pt x="149124" y="22299"/>
                </a:lnTo>
                <a:lnTo>
                  <a:pt x="147372" y="13620"/>
                </a:lnTo>
                <a:lnTo>
                  <a:pt x="142593" y="6531"/>
                </a:lnTo>
                <a:lnTo>
                  <a:pt x="135505" y="1752"/>
                </a:lnTo>
                <a:lnTo>
                  <a:pt x="126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26296" y="3439926"/>
            <a:ext cx="142953" cy="3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24646" y="3344590"/>
            <a:ext cx="149225" cy="41910"/>
          </a:xfrm>
          <a:custGeom>
            <a:avLst/>
            <a:gdLst/>
            <a:ahLst/>
            <a:cxnLst/>
            <a:rect l="l" t="t" r="r" b="b"/>
            <a:pathLst>
              <a:path w="149225" h="41910">
                <a:moveTo>
                  <a:pt x="128450" y="0"/>
                </a:moveTo>
                <a:lnTo>
                  <a:pt x="20675" y="0"/>
                </a:lnTo>
                <a:lnTo>
                  <a:pt x="12627" y="1624"/>
                </a:lnTo>
                <a:lnTo>
                  <a:pt x="6055" y="6055"/>
                </a:lnTo>
                <a:lnTo>
                  <a:pt x="1624" y="12627"/>
                </a:lnTo>
                <a:lnTo>
                  <a:pt x="0" y="20675"/>
                </a:lnTo>
                <a:lnTo>
                  <a:pt x="1624" y="28723"/>
                </a:lnTo>
                <a:lnTo>
                  <a:pt x="6055" y="35295"/>
                </a:lnTo>
                <a:lnTo>
                  <a:pt x="12627" y="39726"/>
                </a:lnTo>
                <a:lnTo>
                  <a:pt x="20675" y="41351"/>
                </a:lnTo>
                <a:lnTo>
                  <a:pt x="128450" y="41351"/>
                </a:lnTo>
                <a:lnTo>
                  <a:pt x="136497" y="39726"/>
                </a:lnTo>
                <a:lnTo>
                  <a:pt x="143069" y="35295"/>
                </a:lnTo>
                <a:lnTo>
                  <a:pt x="147500" y="28723"/>
                </a:lnTo>
                <a:lnTo>
                  <a:pt x="149124" y="20675"/>
                </a:lnTo>
                <a:lnTo>
                  <a:pt x="147500" y="12627"/>
                </a:lnTo>
                <a:lnTo>
                  <a:pt x="143069" y="6055"/>
                </a:lnTo>
                <a:lnTo>
                  <a:pt x="136497" y="1624"/>
                </a:lnTo>
                <a:lnTo>
                  <a:pt x="12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27937" y="3078039"/>
            <a:ext cx="144398" cy="6809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50149" y="3073276"/>
            <a:ext cx="27305" cy="690880"/>
          </a:xfrm>
          <a:custGeom>
            <a:avLst/>
            <a:gdLst/>
            <a:ahLst/>
            <a:cxnLst/>
            <a:rect l="l" t="t" r="r" b="b"/>
            <a:pathLst>
              <a:path w="27304" h="690879">
                <a:moveTo>
                  <a:pt x="0" y="690481"/>
                </a:moveTo>
                <a:lnTo>
                  <a:pt x="26949" y="690481"/>
                </a:lnTo>
                <a:lnTo>
                  <a:pt x="26949" y="0"/>
                </a:lnTo>
                <a:lnTo>
                  <a:pt x="0" y="0"/>
                </a:lnTo>
                <a:lnTo>
                  <a:pt x="0" y="690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71053" y="3249989"/>
            <a:ext cx="60726" cy="633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71823" y="3152708"/>
            <a:ext cx="62519" cy="713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23069" y="3727461"/>
            <a:ext cx="13335" cy="28575"/>
          </a:xfrm>
          <a:custGeom>
            <a:avLst/>
            <a:gdLst/>
            <a:ahLst/>
            <a:cxnLst/>
            <a:rect l="l" t="t" r="r" b="b"/>
            <a:pathLst>
              <a:path w="13335" h="28575">
                <a:moveTo>
                  <a:pt x="9942" y="0"/>
                </a:moveTo>
                <a:lnTo>
                  <a:pt x="2867" y="0"/>
                </a:lnTo>
                <a:lnTo>
                  <a:pt x="0" y="6393"/>
                </a:lnTo>
                <a:lnTo>
                  <a:pt x="0" y="22165"/>
                </a:lnTo>
                <a:lnTo>
                  <a:pt x="2867" y="28558"/>
                </a:lnTo>
                <a:lnTo>
                  <a:pt x="9942" y="28558"/>
                </a:lnTo>
                <a:lnTo>
                  <a:pt x="12810" y="22165"/>
                </a:lnTo>
                <a:lnTo>
                  <a:pt x="12810" y="6393"/>
                </a:lnTo>
                <a:lnTo>
                  <a:pt x="994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68491" y="372805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1545" y="0"/>
                </a:moveTo>
                <a:lnTo>
                  <a:pt x="0" y="26278"/>
                </a:lnTo>
                <a:lnTo>
                  <a:pt x="410" y="59498"/>
                </a:lnTo>
                <a:lnTo>
                  <a:pt x="62776" y="27269"/>
                </a:lnTo>
                <a:lnTo>
                  <a:pt x="6154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70754" y="3746501"/>
            <a:ext cx="308610" cy="44450"/>
          </a:xfrm>
          <a:custGeom>
            <a:avLst/>
            <a:gdLst/>
            <a:ahLst/>
            <a:cxnLst/>
            <a:rect l="l" t="t" r="r" b="b"/>
            <a:pathLst>
              <a:path w="308610" h="44450">
                <a:moveTo>
                  <a:pt x="285823" y="0"/>
                </a:moveTo>
                <a:lnTo>
                  <a:pt x="22162" y="0"/>
                </a:lnTo>
                <a:lnTo>
                  <a:pt x="13536" y="1741"/>
                </a:lnTo>
                <a:lnTo>
                  <a:pt x="6491" y="6491"/>
                </a:lnTo>
                <a:lnTo>
                  <a:pt x="1741" y="13535"/>
                </a:lnTo>
                <a:lnTo>
                  <a:pt x="0" y="22162"/>
                </a:lnTo>
                <a:lnTo>
                  <a:pt x="1741" y="30789"/>
                </a:lnTo>
                <a:lnTo>
                  <a:pt x="6491" y="37834"/>
                </a:lnTo>
                <a:lnTo>
                  <a:pt x="13536" y="42583"/>
                </a:lnTo>
                <a:lnTo>
                  <a:pt x="22162" y="44325"/>
                </a:lnTo>
                <a:lnTo>
                  <a:pt x="285823" y="44325"/>
                </a:lnTo>
                <a:lnTo>
                  <a:pt x="294450" y="42583"/>
                </a:lnTo>
                <a:lnTo>
                  <a:pt x="301495" y="37834"/>
                </a:lnTo>
                <a:lnTo>
                  <a:pt x="306244" y="30789"/>
                </a:lnTo>
                <a:lnTo>
                  <a:pt x="307986" y="22162"/>
                </a:lnTo>
                <a:lnTo>
                  <a:pt x="306244" y="13535"/>
                </a:lnTo>
                <a:lnTo>
                  <a:pt x="301495" y="6491"/>
                </a:lnTo>
                <a:lnTo>
                  <a:pt x="294450" y="1741"/>
                </a:lnTo>
                <a:lnTo>
                  <a:pt x="28582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70754" y="3746501"/>
            <a:ext cx="308610" cy="44450"/>
          </a:xfrm>
          <a:custGeom>
            <a:avLst/>
            <a:gdLst/>
            <a:ahLst/>
            <a:cxnLst/>
            <a:rect l="l" t="t" r="r" b="b"/>
            <a:pathLst>
              <a:path w="308610" h="44450">
                <a:moveTo>
                  <a:pt x="0" y="22163"/>
                </a:moveTo>
                <a:lnTo>
                  <a:pt x="1741" y="13536"/>
                </a:lnTo>
                <a:lnTo>
                  <a:pt x="6491" y="6491"/>
                </a:lnTo>
                <a:lnTo>
                  <a:pt x="13536" y="1741"/>
                </a:lnTo>
                <a:lnTo>
                  <a:pt x="22162" y="0"/>
                </a:lnTo>
                <a:lnTo>
                  <a:pt x="285823" y="0"/>
                </a:lnTo>
                <a:lnTo>
                  <a:pt x="294449" y="1741"/>
                </a:lnTo>
                <a:lnTo>
                  <a:pt x="301494" y="6491"/>
                </a:lnTo>
                <a:lnTo>
                  <a:pt x="306244" y="13536"/>
                </a:lnTo>
                <a:lnTo>
                  <a:pt x="307986" y="22163"/>
                </a:lnTo>
                <a:lnTo>
                  <a:pt x="306244" y="30789"/>
                </a:lnTo>
                <a:lnTo>
                  <a:pt x="301494" y="37834"/>
                </a:lnTo>
                <a:lnTo>
                  <a:pt x="294449" y="42584"/>
                </a:lnTo>
                <a:lnTo>
                  <a:pt x="285823" y="44326"/>
                </a:lnTo>
                <a:lnTo>
                  <a:pt x="22162" y="44326"/>
                </a:lnTo>
                <a:lnTo>
                  <a:pt x="13536" y="42584"/>
                </a:lnTo>
                <a:lnTo>
                  <a:pt x="6491" y="37834"/>
                </a:lnTo>
                <a:lnTo>
                  <a:pt x="1741" y="30789"/>
                </a:lnTo>
                <a:lnTo>
                  <a:pt x="0" y="221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88178" y="3757508"/>
            <a:ext cx="273138" cy="237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88178" y="3757508"/>
            <a:ext cx="273685" cy="24130"/>
          </a:xfrm>
          <a:custGeom>
            <a:avLst/>
            <a:gdLst/>
            <a:ahLst/>
            <a:cxnLst/>
            <a:rect l="l" t="t" r="r" b="b"/>
            <a:pathLst>
              <a:path w="273685" h="24129">
                <a:moveTo>
                  <a:pt x="0" y="11899"/>
                </a:moveTo>
                <a:lnTo>
                  <a:pt x="0" y="5327"/>
                </a:lnTo>
                <a:lnTo>
                  <a:pt x="5327" y="0"/>
                </a:lnTo>
                <a:lnTo>
                  <a:pt x="11899" y="0"/>
                </a:lnTo>
                <a:lnTo>
                  <a:pt x="261239" y="0"/>
                </a:lnTo>
                <a:lnTo>
                  <a:pt x="267811" y="0"/>
                </a:lnTo>
                <a:lnTo>
                  <a:pt x="273139" y="5327"/>
                </a:lnTo>
                <a:lnTo>
                  <a:pt x="273139" y="11899"/>
                </a:lnTo>
                <a:lnTo>
                  <a:pt x="273139" y="18471"/>
                </a:lnTo>
                <a:lnTo>
                  <a:pt x="267811" y="23799"/>
                </a:lnTo>
                <a:lnTo>
                  <a:pt x="261239" y="23799"/>
                </a:lnTo>
                <a:lnTo>
                  <a:pt x="11899" y="23799"/>
                </a:lnTo>
                <a:lnTo>
                  <a:pt x="5327" y="23799"/>
                </a:lnTo>
                <a:lnTo>
                  <a:pt x="0" y="18471"/>
                </a:lnTo>
                <a:lnTo>
                  <a:pt x="0" y="118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213544" y="3659039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627" y="0"/>
                </a:moveTo>
                <a:lnTo>
                  <a:pt x="12598" y="1683"/>
                </a:lnTo>
                <a:lnTo>
                  <a:pt x="6041" y="6273"/>
                </a:lnTo>
                <a:lnTo>
                  <a:pt x="1621" y="13082"/>
                </a:lnTo>
                <a:lnTo>
                  <a:pt x="0" y="21419"/>
                </a:lnTo>
                <a:lnTo>
                  <a:pt x="1621" y="29757"/>
                </a:lnTo>
                <a:lnTo>
                  <a:pt x="6041" y="36565"/>
                </a:lnTo>
                <a:lnTo>
                  <a:pt x="12598" y="41156"/>
                </a:lnTo>
                <a:lnTo>
                  <a:pt x="20627" y="42839"/>
                </a:lnTo>
                <a:lnTo>
                  <a:pt x="28655" y="41156"/>
                </a:lnTo>
                <a:lnTo>
                  <a:pt x="35211" y="36565"/>
                </a:lnTo>
                <a:lnTo>
                  <a:pt x="39632" y="29757"/>
                </a:lnTo>
                <a:lnTo>
                  <a:pt x="41253" y="21419"/>
                </a:lnTo>
                <a:lnTo>
                  <a:pt x="39632" y="13082"/>
                </a:lnTo>
                <a:lnTo>
                  <a:pt x="35211" y="6273"/>
                </a:lnTo>
                <a:lnTo>
                  <a:pt x="28655" y="1683"/>
                </a:lnTo>
                <a:lnTo>
                  <a:pt x="2062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59665" y="3659039"/>
            <a:ext cx="41275" cy="43180"/>
          </a:xfrm>
          <a:custGeom>
            <a:avLst/>
            <a:gdLst/>
            <a:ahLst/>
            <a:cxnLst/>
            <a:rect l="l" t="t" r="r" b="b"/>
            <a:pathLst>
              <a:path w="41275" h="43179">
                <a:moveTo>
                  <a:pt x="20626" y="0"/>
                </a:moveTo>
                <a:lnTo>
                  <a:pt x="12597" y="1683"/>
                </a:lnTo>
                <a:lnTo>
                  <a:pt x="6041" y="6273"/>
                </a:lnTo>
                <a:lnTo>
                  <a:pt x="1621" y="13082"/>
                </a:lnTo>
                <a:lnTo>
                  <a:pt x="0" y="21419"/>
                </a:lnTo>
                <a:lnTo>
                  <a:pt x="1621" y="29757"/>
                </a:lnTo>
                <a:lnTo>
                  <a:pt x="6041" y="36565"/>
                </a:lnTo>
                <a:lnTo>
                  <a:pt x="12597" y="41156"/>
                </a:lnTo>
                <a:lnTo>
                  <a:pt x="20626" y="42839"/>
                </a:lnTo>
                <a:lnTo>
                  <a:pt x="28655" y="41156"/>
                </a:lnTo>
                <a:lnTo>
                  <a:pt x="35211" y="36565"/>
                </a:lnTo>
                <a:lnTo>
                  <a:pt x="39632" y="29757"/>
                </a:lnTo>
                <a:lnTo>
                  <a:pt x="41253" y="21419"/>
                </a:lnTo>
                <a:lnTo>
                  <a:pt x="39632" y="13082"/>
                </a:lnTo>
                <a:lnTo>
                  <a:pt x="35211" y="6273"/>
                </a:lnTo>
                <a:lnTo>
                  <a:pt x="28655" y="1683"/>
                </a:lnTo>
                <a:lnTo>
                  <a:pt x="206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03994" y="3659039"/>
            <a:ext cx="41275" cy="41910"/>
          </a:xfrm>
          <a:custGeom>
            <a:avLst/>
            <a:gdLst/>
            <a:ahLst/>
            <a:cxnLst/>
            <a:rect l="l" t="t" r="r" b="b"/>
            <a:pathLst>
              <a:path w="41275" h="41910">
                <a:moveTo>
                  <a:pt x="20626" y="0"/>
                </a:moveTo>
                <a:lnTo>
                  <a:pt x="12597" y="1624"/>
                </a:lnTo>
                <a:lnTo>
                  <a:pt x="6041" y="6055"/>
                </a:lnTo>
                <a:lnTo>
                  <a:pt x="1621" y="12627"/>
                </a:lnTo>
                <a:lnTo>
                  <a:pt x="0" y="20675"/>
                </a:lnTo>
                <a:lnTo>
                  <a:pt x="1621" y="28723"/>
                </a:lnTo>
                <a:lnTo>
                  <a:pt x="6041" y="35295"/>
                </a:lnTo>
                <a:lnTo>
                  <a:pt x="12597" y="39726"/>
                </a:lnTo>
                <a:lnTo>
                  <a:pt x="20626" y="41351"/>
                </a:lnTo>
                <a:lnTo>
                  <a:pt x="28655" y="39726"/>
                </a:lnTo>
                <a:lnTo>
                  <a:pt x="35211" y="35295"/>
                </a:lnTo>
                <a:lnTo>
                  <a:pt x="39632" y="28723"/>
                </a:lnTo>
                <a:lnTo>
                  <a:pt x="41253" y="20675"/>
                </a:lnTo>
                <a:lnTo>
                  <a:pt x="39632" y="12627"/>
                </a:lnTo>
                <a:lnTo>
                  <a:pt x="35211" y="6055"/>
                </a:lnTo>
                <a:lnTo>
                  <a:pt x="28655" y="1624"/>
                </a:lnTo>
                <a:lnTo>
                  <a:pt x="2062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18399" y="3495418"/>
            <a:ext cx="0" cy="227329"/>
          </a:xfrm>
          <a:custGeom>
            <a:avLst/>
            <a:gdLst/>
            <a:ahLst/>
            <a:cxnLst/>
            <a:rect l="l" t="t" r="r" b="b"/>
            <a:pathLst>
              <a:path h="227329">
                <a:moveTo>
                  <a:pt x="0" y="0"/>
                </a:moveTo>
                <a:lnTo>
                  <a:pt x="0" y="226985"/>
                </a:lnTo>
              </a:path>
            </a:pathLst>
          </a:custGeom>
          <a:ln w="22292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07253" y="3495418"/>
            <a:ext cx="22860" cy="227329"/>
          </a:xfrm>
          <a:custGeom>
            <a:avLst/>
            <a:gdLst/>
            <a:ahLst/>
            <a:cxnLst/>
            <a:rect l="l" t="t" r="r" b="b"/>
            <a:pathLst>
              <a:path w="22860" h="227329">
                <a:moveTo>
                  <a:pt x="0" y="0"/>
                </a:moveTo>
                <a:lnTo>
                  <a:pt x="22292" y="0"/>
                </a:lnTo>
                <a:lnTo>
                  <a:pt x="22292" y="226985"/>
                </a:lnTo>
                <a:lnTo>
                  <a:pt x="0" y="2269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63379" y="4395664"/>
            <a:ext cx="735011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27813" y="4460994"/>
            <a:ext cx="357391" cy="3118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40757" y="4567047"/>
            <a:ext cx="958797" cy="311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40758" y="4567048"/>
            <a:ext cx="958850" cy="311785"/>
          </a:xfrm>
          <a:custGeom>
            <a:avLst/>
            <a:gdLst/>
            <a:ahLst/>
            <a:cxnLst/>
            <a:rect l="l" t="t" r="r" b="b"/>
            <a:pathLst>
              <a:path w="958850" h="311785">
                <a:moveTo>
                  <a:pt x="958699" y="737"/>
                </a:moveTo>
                <a:lnTo>
                  <a:pt x="958797" y="164413"/>
                </a:lnTo>
                <a:lnTo>
                  <a:pt x="919632" y="217275"/>
                </a:lnTo>
                <a:lnTo>
                  <a:pt x="885232" y="238720"/>
                </a:lnTo>
                <a:lnTo>
                  <a:pt x="843266" y="257049"/>
                </a:lnTo>
                <a:lnTo>
                  <a:pt x="795466" y="272422"/>
                </a:lnTo>
                <a:lnTo>
                  <a:pt x="743566" y="284996"/>
                </a:lnTo>
                <a:lnTo>
                  <a:pt x="689299" y="294929"/>
                </a:lnTo>
                <a:lnTo>
                  <a:pt x="634399" y="302378"/>
                </a:lnTo>
                <a:lnTo>
                  <a:pt x="580600" y="307501"/>
                </a:lnTo>
                <a:lnTo>
                  <a:pt x="529634" y="310455"/>
                </a:lnTo>
                <a:lnTo>
                  <a:pt x="483235" y="311400"/>
                </a:lnTo>
                <a:lnTo>
                  <a:pt x="436648" y="310478"/>
                </a:lnTo>
                <a:lnTo>
                  <a:pt x="385170" y="307608"/>
                </a:lnTo>
                <a:lnTo>
                  <a:pt x="330615" y="302610"/>
                </a:lnTo>
                <a:lnTo>
                  <a:pt x="274795" y="295302"/>
                </a:lnTo>
                <a:lnTo>
                  <a:pt x="219524" y="285502"/>
                </a:lnTo>
                <a:lnTo>
                  <a:pt x="166616" y="273029"/>
                </a:lnTo>
                <a:lnTo>
                  <a:pt x="117883" y="257702"/>
                </a:lnTo>
                <a:lnTo>
                  <a:pt x="75140" y="239340"/>
                </a:lnTo>
                <a:lnTo>
                  <a:pt x="40198" y="217760"/>
                </a:lnTo>
                <a:lnTo>
                  <a:pt x="976" y="164226"/>
                </a:lnTo>
                <a:lnTo>
                  <a:pt x="928" y="126730"/>
                </a:lnTo>
                <a:lnTo>
                  <a:pt x="488" y="82113"/>
                </a:lnTo>
                <a:lnTo>
                  <a:pt x="48" y="37495"/>
                </a:lnTo>
                <a:lnTo>
                  <a:pt x="0" y="0"/>
                </a:lnTo>
                <a:lnTo>
                  <a:pt x="17692" y="24960"/>
                </a:lnTo>
                <a:lnTo>
                  <a:pt x="45093" y="47572"/>
                </a:lnTo>
                <a:lnTo>
                  <a:pt x="80676" y="67829"/>
                </a:lnTo>
                <a:lnTo>
                  <a:pt x="122916" y="85728"/>
                </a:lnTo>
                <a:lnTo>
                  <a:pt x="170286" y="101262"/>
                </a:lnTo>
                <a:lnTo>
                  <a:pt x="221260" y="114426"/>
                </a:lnTo>
                <a:lnTo>
                  <a:pt x="274311" y="125214"/>
                </a:lnTo>
                <a:lnTo>
                  <a:pt x="327914" y="133622"/>
                </a:lnTo>
                <a:lnTo>
                  <a:pt x="380542" y="139644"/>
                </a:lnTo>
                <a:lnTo>
                  <a:pt x="430669" y="143275"/>
                </a:lnTo>
                <a:lnTo>
                  <a:pt x="476768" y="144508"/>
                </a:lnTo>
                <a:lnTo>
                  <a:pt x="523021" y="143638"/>
                </a:lnTo>
                <a:lnTo>
                  <a:pt x="573563" y="140844"/>
                </a:lnTo>
                <a:lnTo>
                  <a:pt x="626801" y="135954"/>
                </a:lnTo>
                <a:lnTo>
                  <a:pt x="681145" y="128797"/>
                </a:lnTo>
                <a:lnTo>
                  <a:pt x="734999" y="119201"/>
                </a:lnTo>
                <a:lnTo>
                  <a:pt x="786774" y="106992"/>
                </a:lnTo>
                <a:lnTo>
                  <a:pt x="834875" y="91998"/>
                </a:lnTo>
                <a:lnTo>
                  <a:pt x="877710" y="74048"/>
                </a:lnTo>
                <a:lnTo>
                  <a:pt x="913688" y="52969"/>
                </a:lnTo>
                <a:lnTo>
                  <a:pt x="941215" y="28590"/>
                </a:lnTo>
                <a:lnTo>
                  <a:pt x="958699" y="7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41256" y="4402197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4" h="308610">
                <a:moveTo>
                  <a:pt x="478844" y="0"/>
                </a:moveTo>
                <a:lnTo>
                  <a:pt x="408084" y="1671"/>
                </a:lnTo>
                <a:lnTo>
                  <a:pt x="340548" y="6526"/>
                </a:lnTo>
                <a:lnTo>
                  <a:pt x="276975" y="14327"/>
                </a:lnTo>
                <a:lnTo>
                  <a:pt x="218108" y="24835"/>
                </a:lnTo>
                <a:lnTo>
                  <a:pt x="164687" y="37811"/>
                </a:lnTo>
                <a:lnTo>
                  <a:pt x="117452" y="53017"/>
                </a:lnTo>
                <a:lnTo>
                  <a:pt x="77144" y="70215"/>
                </a:lnTo>
                <a:lnTo>
                  <a:pt x="20273" y="109631"/>
                </a:lnTo>
                <a:lnTo>
                  <a:pt x="0" y="154152"/>
                </a:lnTo>
                <a:lnTo>
                  <a:pt x="5191" y="176932"/>
                </a:lnTo>
                <a:lnTo>
                  <a:pt x="44505" y="219139"/>
                </a:lnTo>
                <a:lnTo>
                  <a:pt x="117452" y="255287"/>
                </a:lnTo>
                <a:lnTo>
                  <a:pt x="164687" y="270494"/>
                </a:lnTo>
                <a:lnTo>
                  <a:pt x="218108" y="283470"/>
                </a:lnTo>
                <a:lnTo>
                  <a:pt x="276975" y="293977"/>
                </a:lnTo>
                <a:lnTo>
                  <a:pt x="340548" y="301778"/>
                </a:lnTo>
                <a:lnTo>
                  <a:pt x="408084" y="306633"/>
                </a:lnTo>
                <a:lnTo>
                  <a:pt x="478844" y="308305"/>
                </a:lnTo>
                <a:lnTo>
                  <a:pt x="549604" y="306633"/>
                </a:lnTo>
                <a:lnTo>
                  <a:pt x="617141" y="301778"/>
                </a:lnTo>
                <a:lnTo>
                  <a:pt x="680713" y="293977"/>
                </a:lnTo>
                <a:lnTo>
                  <a:pt x="739580" y="283470"/>
                </a:lnTo>
                <a:lnTo>
                  <a:pt x="793001" y="270494"/>
                </a:lnTo>
                <a:lnTo>
                  <a:pt x="840236" y="255287"/>
                </a:lnTo>
                <a:lnTo>
                  <a:pt x="880544" y="238090"/>
                </a:lnTo>
                <a:lnTo>
                  <a:pt x="937415" y="198673"/>
                </a:lnTo>
                <a:lnTo>
                  <a:pt x="957689" y="154152"/>
                </a:lnTo>
                <a:lnTo>
                  <a:pt x="952497" y="131373"/>
                </a:lnTo>
                <a:lnTo>
                  <a:pt x="913184" y="89165"/>
                </a:lnTo>
                <a:lnTo>
                  <a:pt x="840236" y="53017"/>
                </a:lnTo>
                <a:lnTo>
                  <a:pt x="793001" y="37811"/>
                </a:lnTo>
                <a:lnTo>
                  <a:pt x="739580" y="24835"/>
                </a:lnTo>
                <a:lnTo>
                  <a:pt x="680713" y="14327"/>
                </a:lnTo>
                <a:lnTo>
                  <a:pt x="617141" y="6526"/>
                </a:lnTo>
                <a:lnTo>
                  <a:pt x="549604" y="1671"/>
                </a:lnTo>
                <a:lnTo>
                  <a:pt x="478844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41256" y="4402197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4" h="308610">
                <a:moveTo>
                  <a:pt x="0" y="154152"/>
                </a:moveTo>
                <a:lnTo>
                  <a:pt x="20273" y="109631"/>
                </a:lnTo>
                <a:lnTo>
                  <a:pt x="77144" y="70214"/>
                </a:lnTo>
                <a:lnTo>
                  <a:pt x="117452" y="53017"/>
                </a:lnTo>
                <a:lnTo>
                  <a:pt x="164687" y="37811"/>
                </a:lnTo>
                <a:lnTo>
                  <a:pt x="218108" y="24834"/>
                </a:lnTo>
                <a:lnTo>
                  <a:pt x="276975" y="14327"/>
                </a:lnTo>
                <a:lnTo>
                  <a:pt x="340547" y="6526"/>
                </a:lnTo>
                <a:lnTo>
                  <a:pt x="408084" y="1671"/>
                </a:lnTo>
                <a:lnTo>
                  <a:pt x="478844" y="0"/>
                </a:lnTo>
                <a:lnTo>
                  <a:pt x="549604" y="1671"/>
                </a:lnTo>
                <a:lnTo>
                  <a:pt x="617141" y="6526"/>
                </a:lnTo>
                <a:lnTo>
                  <a:pt x="680713" y="14327"/>
                </a:lnTo>
                <a:lnTo>
                  <a:pt x="739580" y="24834"/>
                </a:lnTo>
                <a:lnTo>
                  <a:pt x="793001" y="37811"/>
                </a:lnTo>
                <a:lnTo>
                  <a:pt x="840236" y="53017"/>
                </a:lnTo>
                <a:lnTo>
                  <a:pt x="880544" y="70214"/>
                </a:lnTo>
                <a:lnTo>
                  <a:pt x="937415" y="109631"/>
                </a:lnTo>
                <a:lnTo>
                  <a:pt x="957689" y="154152"/>
                </a:lnTo>
                <a:lnTo>
                  <a:pt x="952497" y="176932"/>
                </a:lnTo>
                <a:lnTo>
                  <a:pt x="913183" y="219139"/>
                </a:lnTo>
                <a:lnTo>
                  <a:pt x="840236" y="255287"/>
                </a:lnTo>
                <a:lnTo>
                  <a:pt x="793001" y="270494"/>
                </a:lnTo>
                <a:lnTo>
                  <a:pt x="739580" y="283470"/>
                </a:lnTo>
                <a:lnTo>
                  <a:pt x="680713" y="293977"/>
                </a:lnTo>
                <a:lnTo>
                  <a:pt x="617141" y="301778"/>
                </a:lnTo>
                <a:lnTo>
                  <a:pt x="549604" y="306633"/>
                </a:lnTo>
                <a:lnTo>
                  <a:pt x="478844" y="308305"/>
                </a:lnTo>
                <a:lnTo>
                  <a:pt x="408084" y="306633"/>
                </a:lnTo>
                <a:lnTo>
                  <a:pt x="340547" y="301778"/>
                </a:lnTo>
                <a:lnTo>
                  <a:pt x="276975" y="293977"/>
                </a:lnTo>
                <a:lnTo>
                  <a:pt x="218108" y="283470"/>
                </a:lnTo>
                <a:lnTo>
                  <a:pt x="164687" y="270494"/>
                </a:lnTo>
                <a:lnTo>
                  <a:pt x="117452" y="255287"/>
                </a:lnTo>
                <a:lnTo>
                  <a:pt x="77144" y="238090"/>
                </a:lnTo>
                <a:lnTo>
                  <a:pt x="20273" y="198673"/>
                </a:lnTo>
                <a:lnTo>
                  <a:pt x="0" y="15415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01561" y="4441381"/>
            <a:ext cx="638175" cy="127000"/>
          </a:xfrm>
          <a:custGeom>
            <a:avLst/>
            <a:gdLst/>
            <a:ahLst/>
            <a:cxnLst/>
            <a:rect l="l" t="t" r="r" b="b"/>
            <a:pathLst>
              <a:path w="638175" h="127000">
                <a:moveTo>
                  <a:pt x="266111" y="55223"/>
                </a:moveTo>
                <a:lnTo>
                  <a:pt x="124490" y="55223"/>
                </a:lnTo>
                <a:lnTo>
                  <a:pt x="314016" y="126810"/>
                </a:lnTo>
                <a:lnTo>
                  <a:pt x="468144" y="74408"/>
                </a:lnTo>
                <a:lnTo>
                  <a:pt x="317204" y="74408"/>
                </a:lnTo>
                <a:lnTo>
                  <a:pt x="266111" y="55223"/>
                </a:lnTo>
                <a:close/>
              </a:path>
              <a:path w="638175" h="127000">
                <a:moveTo>
                  <a:pt x="512786" y="0"/>
                </a:moveTo>
                <a:lnTo>
                  <a:pt x="317204" y="74408"/>
                </a:lnTo>
                <a:lnTo>
                  <a:pt x="468144" y="74408"/>
                </a:lnTo>
                <a:lnTo>
                  <a:pt x="520835" y="56493"/>
                </a:lnTo>
                <a:lnTo>
                  <a:pt x="567870" y="56493"/>
                </a:lnTo>
                <a:lnTo>
                  <a:pt x="637835" y="28916"/>
                </a:lnTo>
                <a:lnTo>
                  <a:pt x="512786" y="0"/>
                </a:lnTo>
                <a:close/>
              </a:path>
              <a:path w="638175" h="127000">
                <a:moveTo>
                  <a:pt x="124490" y="2045"/>
                </a:moveTo>
                <a:lnTo>
                  <a:pt x="0" y="33219"/>
                </a:lnTo>
                <a:lnTo>
                  <a:pt x="85197" y="65450"/>
                </a:lnTo>
                <a:lnTo>
                  <a:pt x="124490" y="55223"/>
                </a:lnTo>
                <a:lnTo>
                  <a:pt x="266111" y="55223"/>
                </a:lnTo>
                <a:lnTo>
                  <a:pt x="124490" y="2045"/>
                </a:lnTo>
                <a:close/>
              </a:path>
              <a:path w="638175" h="127000">
                <a:moveTo>
                  <a:pt x="567870" y="56493"/>
                </a:moveTo>
                <a:lnTo>
                  <a:pt x="520835" y="56493"/>
                </a:lnTo>
                <a:lnTo>
                  <a:pt x="545144" y="65450"/>
                </a:lnTo>
                <a:lnTo>
                  <a:pt x="567870" y="56493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19028" y="4549853"/>
            <a:ext cx="238760" cy="109220"/>
          </a:xfrm>
          <a:custGeom>
            <a:avLst/>
            <a:gdLst/>
            <a:ahLst/>
            <a:cxnLst/>
            <a:rect l="l" t="t" r="r" b="b"/>
            <a:pathLst>
              <a:path w="238760" h="109220">
                <a:moveTo>
                  <a:pt x="2868" y="0"/>
                </a:moveTo>
                <a:lnTo>
                  <a:pt x="0" y="54589"/>
                </a:lnTo>
                <a:lnTo>
                  <a:pt x="156370" y="109178"/>
                </a:lnTo>
                <a:lnTo>
                  <a:pt x="238142" y="83788"/>
                </a:lnTo>
                <a:lnTo>
                  <a:pt x="2868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82910" y="4549853"/>
            <a:ext cx="234315" cy="107950"/>
          </a:xfrm>
          <a:custGeom>
            <a:avLst/>
            <a:gdLst/>
            <a:ahLst/>
            <a:cxnLst/>
            <a:rect l="l" t="t" r="r" b="b"/>
            <a:pathLst>
              <a:path w="234314" h="107950">
                <a:moveTo>
                  <a:pt x="232404" y="0"/>
                </a:moveTo>
                <a:lnTo>
                  <a:pt x="0" y="83786"/>
                </a:lnTo>
                <a:lnTo>
                  <a:pt x="78903" y="107908"/>
                </a:lnTo>
                <a:lnTo>
                  <a:pt x="233840" y="57128"/>
                </a:lnTo>
                <a:lnTo>
                  <a:pt x="232404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64088" y="4496535"/>
            <a:ext cx="508634" cy="171450"/>
          </a:xfrm>
          <a:custGeom>
            <a:avLst/>
            <a:gdLst/>
            <a:ahLst/>
            <a:cxnLst/>
            <a:rect l="l" t="t" r="r" b="b"/>
            <a:pathLst>
              <a:path w="508635" h="171450">
                <a:moveTo>
                  <a:pt x="15644" y="6803"/>
                </a:moveTo>
                <a:lnTo>
                  <a:pt x="150456" y="54588"/>
                </a:lnTo>
                <a:lnTo>
                  <a:pt x="150694" y="67997"/>
                </a:lnTo>
                <a:lnTo>
                  <a:pt x="151740" y="95767"/>
                </a:lnTo>
                <a:lnTo>
                  <a:pt x="151978" y="109176"/>
                </a:lnTo>
                <a:lnTo>
                  <a:pt x="0" y="160778"/>
                </a:lnTo>
                <a:lnTo>
                  <a:pt x="35024" y="171383"/>
                </a:lnTo>
                <a:lnTo>
                  <a:pt x="254516" y="90134"/>
                </a:lnTo>
                <a:lnTo>
                  <a:pt x="358664" y="90134"/>
                </a:lnTo>
                <a:lnTo>
                  <a:pt x="359010" y="71464"/>
                </a:lnTo>
                <a:lnTo>
                  <a:pt x="252907" y="71464"/>
                </a:lnTo>
                <a:lnTo>
                  <a:pt x="84728" y="8886"/>
                </a:lnTo>
                <a:lnTo>
                  <a:pt x="22113" y="8886"/>
                </a:lnTo>
                <a:lnTo>
                  <a:pt x="19956" y="8191"/>
                </a:lnTo>
                <a:lnTo>
                  <a:pt x="15884" y="6823"/>
                </a:lnTo>
                <a:lnTo>
                  <a:pt x="15644" y="6803"/>
                </a:lnTo>
                <a:close/>
              </a:path>
              <a:path w="508635" h="171450">
                <a:moveTo>
                  <a:pt x="358664" y="90134"/>
                </a:moveTo>
                <a:lnTo>
                  <a:pt x="254516" y="90134"/>
                </a:lnTo>
                <a:lnTo>
                  <a:pt x="469706" y="170113"/>
                </a:lnTo>
                <a:lnTo>
                  <a:pt x="508440" y="162496"/>
                </a:lnTo>
                <a:lnTo>
                  <a:pt x="358315" y="109021"/>
                </a:lnTo>
                <a:lnTo>
                  <a:pt x="358664" y="90134"/>
                </a:lnTo>
                <a:close/>
              </a:path>
              <a:path w="508635" h="171450">
                <a:moveTo>
                  <a:pt x="458229" y="0"/>
                </a:moveTo>
                <a:lnTo>
                  <a:pt x="252907" y="71464"/>
                </a:lnTo>
                <a:lnTo>
                  <a:pt x="359010" y="71464"/>
                </a:lnTo>
                <a:lnTo>
                  <a:pt x="359329" y="54216"/>
                </a:lnTo>
                <a:lnTo>
                  <a:pt x="488355" y="8886"/>
                </a:lnTo>
                <a:lnTo>
                  <a:pt x="458229" y="0"/>
                </a:lnTo>
                <a:close/>
              </a:path>
              <a:path w="508635" h="171450">
                <a:moveTo>
                  <a:pt x="60846" y="0"/>
                </a:moveTo>
                <a:lnTo>
                  <a:pt x="22113" y="8886"/>
                </a:lnTo>
                <a:lnTo>
                  <a:pt x="84728" y="8886"/>
                </a:lnTo>
                <a:lnTo>
                  <a:pt x="608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80163" y="3584926"/>
            <a:ext cx="2981325" cy="748030"/>
          </a:xfrm>
          <a:custGeom>
            <a:avLst/>
            <a:gdLst/>
            <a:ahLst/>
            <a:cxnLst/>
            <a:rect l="l" t="t" r="r" b="b"/>
            <a:pathLst>
              <a:path w="2981325" h="748029">
                <a:moveTo>
                  <a:pt x="85725" y="661987"/>
                </a:moveTo>
                <a:lnTo>
                  <a:pt x="0" y="704850"/>
                </a:lnTo>
                <a:lnTo>
                  <a:pt x="85725" y="747712"/>
                </a:lnTo>
                <a:lnTo>
                  <a:pt x="85725" y="719137"/>
                </a:lnTo>
                <a:lnTo>
                  <a:pt x="71433" y="719137"/>
                </a:lnTo>
                <a:lnTo>
                  <a:pt x="71433" y="690562"/>
                </a:lnTo>
                <a:lnTo>
                  <a:pt x="85725" y="690562"/>
                </a:lnTo>
                <a:lnTo>
                  <a:pt x="85725" y="661987"/>
                </a:lnTo>
                <a:close/>
              </a:path>
              <a:path w="2981325" h="748029">
                <a:moveTo>
                  <a:pt x="85725" y="690562"/>
                </a:moveTo>
                <a:lnTo>
                  <a:pt x="71433" y="690562"/>
                </a:lnTo>
                <a:lnTo>
                  <a:pt x="71433" y="719137"/>
                </a:lnTo>
                <a:lnTo>
                  <a:pt x="85725" y="719137"/>
                </a:lnTo>
                <a:lnTo>
                  <a:pt x="85725" y="690562"/>
                </a:lnTo>
                <a:close/>
              </a:path>
              <a:path w="2981325" h="748029">
                <a:moveTo>
                  <a:pt x="2952751" y="690562"/>
                </a:moveTo>
                <a:lnTo>
                  <a:pt x="85725" y="690562"/>
                </a:lnTo>
                <a:lnTo>
                  <a:pt x="85725" y="719137"/>
                </a:lnTo>
                <a:lnTo>
                  <a:pt x="2974929" y="719137"/>
                </a:lnTo>
                <a:lnTo>
                  <a:pt x="2981326" y="712740"/>
                </a:lnTo>
                <a:lnTo>
                  <a:pt x="2981326" y="704850"/>
                </a:lnTo>
                <a:lnTo>
                  <a:pt x="2952751" y="704850"/>
                </a:lnTo>
                <a:lnTo>
                  <a:pt x="2952751" y="690562"/>
                </a:lnTo>
                <a:close/>
              </a:path>
              <a:path w="2981325" h="748029">
                <a:moveTo>
                  <a:pt x="2981326" y="0"/>
                </a:moveTo>
                <a:lnTo>
                  <a:pt x="2952751" y="0"/>
                </a:lnTo>
                <a:lnTo>
                  <a:pt x="2952751" y="704850"/>
                </a:lnTo>
                <a:lnTo>
                  <a:pt x="2967038" y="690562"/>
                </a:lnTo>
                <a:lnTo>
                  <a:pt x="2981326" y="690562"/>
                </a:lnTo>
                <a:lnTo>
                  <a:pt x="2981326" y="0"/>
                </a:lnTo>
                <a:close/>
              </a:path>
              <a:path w="2981325" h="748029">
                <a:moveTo>
                  <a:pt x="2981326" y="690562"/>
                </a:moveTo>
                <a:lnTo>
                  <a:pt x="2967038" y="690562"/>
                </a:lnTo>
                <a:lnTo>
                  <a:pt x="2952751" y="704850"/>
                </a:lnTo>
                <a:lnTo>
                  <a:pt x="2981326" y="704850"/>
                </a:lnTo>
                <a:lnTo>
                  <a:pt x="2981326" y="69056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18327" y="4105626"/>
            <a:ext cx="2152650" cy="276225"/>
          </a:xfrm>
          <a:custGeom>
            <a:avLst/>
            <a:gdLst/>
            <a:ahLst/>
            <a:cxnLst/>
            <a:rect l="l" t="t" r="r" b="b"/>
            <a:pathLst>
              <a:path w="2152650" h="276225">
                <a:moveTo>
                  <a:pt x="0" y="0"/>
                </a:moveTo>
                <a:lnTo>
                  <a:pt x="2152650" y="0"/>
                </a:lnTo>
                <a:lnTo>
                  <a:pt x="215265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818327" y="4105626"/>
            <a:ext cx="2152650" cy="276225"/>
          </a:xfrm>
          <a:custGeom>
            <a:avLst/>
            <a:gdLst/>
            <a:ahLst/>
            <a:cxnLst/>
            <a:rect l="l" t="t" r="r" b="b"/>
            <a:pathLst>
              <a:path w="2152650" h="276225">
                <a:moveTo>
                  <a:pt x="0" y="0"/>
                </a:moveTo>
                <a:lnTo>
                  <a:pt x="2152650" y="0"/>
                </a:lnTo>
                <a:lnTo>
                  <a:pt x="215265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27913" y="4115151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966088" y="411991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80402" y="4119914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1" y="266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818327" y="4105626"/>
            <a:ext cx="509905" cy="276225"/>
          </a:xfrm>
          <a:prstGeom prst="rect">
            <a:avLst/>
          </a:prstGeom>
          <a:ln w="1270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80"/>
              </a:lnSpc>
            </a:pP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src</a:t>
            </a:r>
            <a:r>
              <a:rPr sz="1600" spc="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16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27914" y="4105626"/>
            <a:ext cx="638175" cy="276225"/>
          </a:xfrm>
          <a:prstGeom prst="rect">
            <a:avLst/>
          </a:prstGeom>
          <a:ln w="1270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880"/>
              </a:lnSpc>
            </a:pPr>
            <a:r>
              <a:rPr sz="1600" spc="-5" dirty="0">
                <a:latin typeface="Arial" panose="020B0604020202020204"/>
                <a:cs typeface="Arial" panose="020B0604020202020204"/>
              </a:rPr>
              <a:t>de</a:t>
            </a:r>
            <a:r>
              <a:rPr sz="1600" dirty="0">
                <a:latin typeface="Arial" panose="020B0604020202020204"/>
                <a:cs typeface="Arial" panose="020B0604020202020204"/>
              </a:rPr>
              <a:t>s</a:t>
            </a:r>
            <a:r>
              <a:rPr sz="1600" spc="5" dirty="0">
                <a:latin typeface="Arial" panose="020B0604020202020204"/>
                <a:cs typeface="Arial" panose="020B0604020202020204"/>
              </a:rPr>
              <a:t>t:</a:t>
            </a:r>
            <a:r>
              <a:rPr sz="1600" dirty="0">
                <a:latin typeface="Arial" panose="020B0604020202020204"/>
                <a:cs typeface="Arial" panose="020B0604020202020204"/>
              </a:rPr>
              <a:t>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80402" y="4105626"/>
            <a:ext cx="790575" cy="2762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ts val="1880"/>
              </a:lnSpc>
            </a:pPr>
            <a:r>
              <a:rPr sz="1600" spc="-5" dirty="0">
                <a:latin typeface="Arial" panose="020B0604020202020204"/>
                <a:cs typeface="Arial" panose="020B0604020202020204"/>
              </a:rPr>
              <a:t>payload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4664" y="6072145"/>
            <a:ext cx="910018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-50" dirty="0">
                <a:solidFill>
                  <a:srgbClr val="FF0000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1850" i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Looking ahead: More deeply analysis </a:t>
            </a:r>
            <a:r>
              <a:rPr sz="1800" b="1" i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800" b="1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Sniffing and Spoofing </a:t>
            </a:r>
            <a:r>
              <a:rPr sz="1800" b="1" i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 the </a:t>
            </a:r>
            <a:r>
              <a:rPr sz="1800" b="1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next</a:t>
            </a:r>
            <a:r>
              <a:rPr sz="1800" b="1" i="1" spc="1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lecture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594360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5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Bad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guys: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denial of</a:t>
            </a:r>
            <a:r>
              <a:rPr sz="4300" b="0" spc="-7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service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61323" y="3786488"/>
            <a:ext cx="581883" cy="6098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10445" y="3825110"/>
            <a:ext cx="357390" cy="31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66087" y="4887467"/>
            <a:ext cx="673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 panose="020B0604020202020204"/>
                <a:cs typeface="Arial" panose="020B0604020202020204"/>
              </a:rPr>
              <a:t>t</a:t>
            </a:r>
            <a:r>
              <a:rPr sz="2000" dirty="0">
                <a:latin typeface="Arial" panose="020B0604020202020204"/>
                <a:cs typeface="Arial" panose="020B0604020202020204"/>
              </a:rPr>
              <a:t>a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rge</a:t>
            </a:r>
            <a:r>
              <a:rPr sz="2000" dirty="0">
                <a:latin typeface="Arial" panose="020B0604020202020204"/>
                <a:cs typeface="Arial" panose="020B0604020202020204"/>
              </a:rPr>
              <a:t>t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14281" y="4002668"/>
            <a:ext cx="386580" cy="87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16004" y="4102689"/>
            <a:ext cx="172085" cy="19050"/>
          </a:xfrm>
          <a:custGeom>
            <a:avLst/>
            <a:gdLst/>
            <a:ahLst/>
            <a:cxnLst/>
            <a:rect l="l" t="t" r="r" b="b"/>
            <a:pathLst>
              <a:path w="172084" h="19050">
                <a:moveTo>
                  <a:pt x="0" y="19016"/>
                </a:moveTo>
                <a:lnTo>
                  <a:pt x="171590" y="19016"/>
                </a:lnTo>
                <a:lnTo>
                  <a:pt x="171590" y="0"/>
                </a:lnTo>
                <a:lnTo>
                  <a:pt x="0" y="0"/>
                </a:lnTo>
                <a:lnTo>
                  <a:pt x="0" y="19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11242" y="4097926"/>
            <a:ext cx="181610" cy="28575"/>
          </a:xfrm>
          <a:custGeom>
            <a:avLst/>
            <a:gdLst/>
            <a:ahLst/>
            <a:cxnLst/>
            <a:rect l="l" t="t" r="r" b="b"/>
            <a:pathLst>
              <a:path w="181609" h="28575">
                <a:moveTo>
                  <a:pt x="0" y="28541"/>
                </a:moveTo>
                <a:lnTo>
                  <a:pt x="181115" y="28541"/>
                </a:lnTo>
                <a:lnTo>
                  <a:pt x="181115" y="0"/>
                </a:lnTo>
                <a:lnTo>
                  <a:pt x="0" y="0"/>
                </a:lnTo>
                <a:lnTo>
                  <a:pt x="0" y="28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69889" y="4093164"/>
            <a:ext cx="167005" cy="55880"/>
          </a:xfrm>
          <a:custGeom>
            <a:avLst/>
            <a:gdLst/>
            <a:ahLst/>
            <a:cxnLst/>
            <a:rect l="l" t="t" r="r" b="b"/>
            <a:pathLst>
              <a:path w="167004" h="55879">
                <a:moveTo>
                  <a:pt x="138991" y="0"/>
                </a:moveTo>
                <a:lnTo>
                  <a:pt x="27771" y="0"/>
                </a:lnTo>
                <a:lnTo>
                  <a:pt x="16961" y="2182"/>
                </a:lnTo>
                <a:lnTo>
                  <a:pt x="8133" y="8134"/>
                </a:lnTo>
                <a:lnTo>
                  <a:pt x="2182" y="16961"/>
                </a:lnTo>
                <a:lnTo>
                  <a:pt x="0" y="27771"/>
                </a:lnTo>
                <a:lnTo>
                  <a:pt x="2182" y="38580"/>
                </a:lnTo>
                <a:lnTo>
                  <a:pt x="8133" y="47408"/>
                </a:lnTo>
                <a:lnTo>
                  <a:pt x="16961" y="53359"/>
                </a:lnTo>
                <a:lnTo>
                  <a:pt x="27771" y="55542"/>
                </a:lnTo>
                <a:lnTo>
                  <a:pt x="138990" y="55542"/>
                </a:lnTo>
                <a:lnTo>
                  <a:pt x="149799" y="53359"/>
                </a:lnTo>
                <a:lnTo>
                  <a:pt x="158627" y="47408"/>
                </a:lnTo>
                <a:lnTo>
                  <a:pt x="164578" y="38580"/>
                </a:lnTo>
                <a:lnTo>
                  <a:pt x="166762" y="27771"/>
                </a:lnTo>
                <a:lnTo>
                  <a:pt x="164579" y="16961"/>
                </a:lnTo>
                <a:lnTo>
                  <a:pt x="158628" y="8134"/>
                </a:lnTo>
                <a:lnTo>
                  <a:pt x="149800" y="2182"/>
                </a:lnTo>
                <a:lnTo>
                  <a:pt x="13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73113" y="4099513"/>
            <a:ext cx="158700" cy="42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19166" y="4226670"/>
            <a:ext cx="172085" cy="19050"/>
          </a:xfrm>
          <a:custGeom>
            <a:avLst/>
            <a:gdLst/>
            <a:ahLst/>
            <a:cxnLst/>
            <a:rect l="l" t="t" r="r" b="b"/>
            <a:pathLst>
              <a:path w="172084" h="19050">
                <a:moveTo>
                  <a:pt x="0" y="19016"/>
                </a:moveTo>
                <a:lnTo>
                  <a:pt x="171589" y="19016"/>
                </a:lnTo>
                <a:lnTo>
                  <a:pt x="171589" y="0"/>
                </a:lnTo>
                <a:lnTo>
                  <a:pt x="0" y="0"/>
                </a:lnTo>
                <a:lnTo>
                  <a:pt x="0" y="19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14404" y="4221907"/>
            <a:ext cx="181610" cy="28575"/>
          </a:xfrm>
          <a:custGeom>
            <a:avLst/>
            <a:gdLst/>
            <a:ahLst/>
            <a:cxnLst/>
            <a:rect l="l" t="t" r="r" b="b"/>
            <a:pathLst>
              <a:path w="181609" h="28575">
                <a:moveTo>
                  <a:pt x="0" y="28541"/>
                </a:moveTo>
                <a:lnTo>
                  <a:pt x="181115" y="28541"/>
                </a:lnTo>
                <a:lnTo>
                  <a:pt x="181115" y="0"/>
                </a:lnTo>
                <a:lnTo>
                  <a:pt x="0" y="0"/>
                </a:lnTo>
                <a:lnTo>
                  <a:pt x="0" y="28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70006" y="4216810"/>
            <a:ext cx="167005" cy="51435"/>
          </a:xfrm>
          <a:custGeom>
            <a:avLst/>
            <a:gdLst/>
            <a:ahLst/>
            <a:cxnLst/>
            <a:rect l="l" t="t" r="r" b="b"/>
            <a:pathLst>
              <a:path w="167004" h="51435">
                <a:moveTo>
                  <a:pt x="141281" y="0"/>
                </a:moveTo>
                <a:lnTo>
                  <a:pt x="25481" y="0"/>
                </a:lnTo>
                <a:lnTo>
                  <a:pt x="15562" y="2002"/>
                </a:lnTo>
                <a:lnTo>
                  <a:pt x="7463" y="7463"/>
                </a:lnTo>
                <a:lnTo>
                  <a:pt x="2002" y="15562"/>
                </a:lnTo>
                <a:lnTo>
                  <a:pt x="0" y="25481"/>
                </a:lnTo>
                <a:lnTo>
                  <a:pt x="2002" y="35399"/>
                </a:lnTo>
                <a:lnTo>
                  <a:pt x="7463" y="43499"/>
                </a:lnTo>
                <a:lnTo>
                  <a:pt x="15562" y="48960"/>
                </a:lnTo>
                <a:lnTo>
                  <a:pt x="25481" y="50962"/>
                </a:lnTo>
                <a:lnTo>
                  <a:pt x="141281" y="50962"/>
                </a:lnTo>
                <a:lnTo>
                  <a:pt x="151199" y="48960"/>
                </a:lnTo>
                <a:lnTo>
                  <a:pt x="159298" y="43499"/>
                </a:lnTo>
                <a:lnTo>
                  <a:pt x="164758" y="35399"/>
                </a:lnTo>
                <a:lnTo>
                  <a:pt x="166761" y="25481"/>
                </a:lnTo>
                <a:lnTo>
                  <a:pt x="164758" y="15562"/>
                </a:lnTo>
                <a:lnTo>
                  <a:pt x="159298" y="7463"/>
                </a:lnTo>
                <a:lnTo>
                  <a:pt x="151199" y="2002"/>
                </a:lnTo>
                <a:lnTo>
                  <a:pt x="14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73000" y="4223410"/>
            <a:ext cx="158700" cy="38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17441" y="4356736"/>
            <a:ext cx="172085" cy="17780"/>
          </a:xfrm>
          <a:custGeom>
            <a:avLst/>
            <a:gdLst/>
            <a:ahLst/>
            <a:cxnLst/>
            <a:rect l="l" t="t" r="r" b="b"/>
            <a:pathLst>
              <a:path w="172084" h="17779">
                <a:moveTo>
                  <a:pt x="0" y="17494"/>
                </a:moveTo>
                <a:lnTo>
                  <a:pt x="171589" y="17494"/>
                </a:lnTo>
                <a:lnTo>
                  <a:pt x="171589" y="0"/>
                </a:lnTo>
                <a:lnTo>
                  <a:pt x="0" y="0"/>
                </a:lnTo>
                <a:lnTo>
                  <a:pt x="0" y="17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12679" y="4351973"/>
            <a:ext cx="181610" cy="27305"/>
          </a:xfrm>
          <a:custGeom>
            <a:avLst/>
            <a:gdLst/>
            <a:ahLst/>
            <a:cxnLst/>
            <a:rect l="l" t="t" r="r" b="b"/>
            <a:pathLst>
              <a:path w="181609" h="27304">
                <a:moveTo>
                  <a:pt x="0" y="27019"/>
                </a:moveTo>
                <a:lnTo>
                  <a:pt x="181115" y="27019"/>
                </a:lnTo>
                <a:lnTo>
                  <a:pt x="181115" y="0"/>
                </a:lnTo>
                <a:lnTo>
                  <a:pt x="0" y="0"/>
                </a:lnTo>
                <a:lnTo>
                  <a:pt x="0" y="27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20602" y="4469310"/>
            <a:ext cx="172085" cy="17780"/>
          </a:xfrm>
          <a:custGeom>
            <a:avLst/>
            <a:gdLst/>
            <a:ahLst/>
            <a:cxnLst/>
            <a:rect l="l" t="t" r="r" b="b"/>
            <a:pathLst>
              <a:path w="172084" h="17779">
                <a:moveTo>
                  <a:pt x="0" y="17494"/>
                </a:moveTo>
                <a:lnTo>
                  <a:pt x="171590" y="17494"/>
                </a:lnTo>
                <a:lnTo>
                  <a:pt x="171590" y="0"/>
                </a:lnTo>
                <a:lnTo>
                  <a:pt x="0" y="0"/>
                </a:lnTo>
                <a:lnTo>
                  <a:pt x="0" y="17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15840" y="4464548"/>
            <a:ext cx="181610" cy="27305"/>
          </a:xfrm>
          <a:custGeom>
            <a:avLst/>
            <a:gdLst/>
            <a:ahLst/>
            <a:cxnLst/>
            <a:rect l="l" t="t" r="r" b="b"/>
            <a:pathLst>
              <a:path w="181609" h="27304">
                <a:moveTo>
                  <a:pt x="0" y="27019"/>
                </a:moveTo>
                <a:lnTo>
                  <a:pt x="181115" y="27019"/>
                </a:lnTo>
                <a:lnTo>
                  <a:pt x="181115" y="0"/>
                </a:lnTo>
                <a:lnTo>
                  <a:pt x="0" y="0"/>
                </a:lnTo>
                <a:lnTo>
                  <a:pt x="0" y="27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66787" y="4458281"/>
            <a:ext cx="167005" cy="57150"/>
          </a:xfrm>
          <a:custGeom>
            <a:avLst/>
            <a:gdLst/>
            <a:ahLst/>
            <a:cxnLst/>
            <a:rect l="l" t="t" r="r" b="b"/>
            <a:pathLst>
              <a:path w="167004" h="57150">
                <a:moveTo>
                  <a:pt x="138080" y="0"/>
                </a:moveTo>
                <a:lnTo>
                  <a:pt x="28507" y="0"/>
                </a:lnTo>
                <a:lnTo>
                  <a:pt x="17411" y="2240"/>
                </a:lnTo>
                <a:lnTo>
                  <a:pt x="8349" y="8349"/>
                </a:lnTo>
                <a:lnTo>
                  <a:pt x="2240" y="17410"/>
                </a:lnTo>
                <a:lnTo>
                  <a:pt x="0" y="28506"/>
                </a:lnTo>
                <a:lnTo>
                  <a:pt x="2240" y="39602"/>
                </a:lnTo>
                <a:lnTo>
                  <a:pt x="8350" y="48664"/>
                </a:lnTo>
                <a:lnTo>
                  <a:pt x="17416" y="54773"/>
                </a:lnTo>
                <a:lnTo>
                  <a:pt x="28507" y="57012"/>
                </a:lnTo>
                <a:lnTo>
                  <a:pt x="138087" y="57012"/>
                </a:lnTo>
                <a:lnTo>
                  <a:pt x="149178" y="54772"/>
                </a:lnTo>
                <a:lnTo>
                  <a:pt x="158237" y="48663"/>
                </a:lnTo>
                <a:lnTo>
                  <a:pt x="164346" y="39602"/>
                </a:lnTo>
                <a:lnTo>
                  <a:pt x="166587" y="28506"/>
                </a:lnTo>
                <a:lnTo>
                  <a:pt x="164347" y="17410"/>
                </a:lnTo>
                <a:lnTo>
                  <a:pt x="158238" y="8349"/>
                </a:lnTo>
                <a:lnTo>
                  <a:pt x="149176" y="2240"/>
                </a:lnTo>
                <a:lnTo>
                  <a:pt x="138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70018" y="4464477"/>
            <a:ext cx="158742" cy="44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466783" y="4343806"/>
            <a:ext cx="168275" cy="52705"/>
          </a:xfrm>
          <a:custGeom>
            <a:avLst/>
            <a:gdLst/>
            <a:ahLst/>
            <a:cxnLst/>
            <a:rect l="l" t="t" r="r" b="b"/>
            <a:pathLst>
              <a:path w="168275" h="52704">
                <a:moveTo>
                  <a:pt x="141960" y="0"/>
                </a:moveTo>
                <a:lnTo>
                  <a:pt x="26240" y="0"/>
                </a:lnTo>
                <a:lnTo>
                  <a:pt x="16026" y="2062"/>
                </a:lnTo>
                <a:lnTo>
                  <a:pt x="7685" y="7686"/>
                </a:lnTo>
                <a:lnTo>
                  <a:pt x="2062" y="16027"/>
                </a:lnTo>
                <a:lnTo>
                  <a:pt x="0" y="26242"/>
                </a:lnTo>
                <a:lnTo>
                  <a:pt x="2062" y="36456"/>
                </a:lnTo>
                <a:lnTo>
                  <a:pt x="7685" y="44797"/>
                </a:lnTo>
                <a:lnTo>
                  <a:pt x="16026" y="50421"/>
                </a:lnTo>
                <a:lnTo>
                  <a:pt x="26240" y="52484"/>
                </a:lnTo>
                <a:lnTo>
                  <a:pt x="141960" y="52484"/>
                </a:lnTo>
                <a:lnTo>
                  <a:pt x="152174" y="50421"/>
                </a:lnTo>
                <a:lnTo>
                  <a:pt x="160515" y="44797"/>
                </a:lnTo>
                <a:lnTo>
                  <a:pt x="166139" y="36456"/>
                </a:lnTo>
                <a:lnTo>
                  <a:pt x="168201" y="26242"/>
                </a:lnTo>
                <a:lnTo>
                  <a:pt x="166139" y="16027"/>
                </a:lnTo>
                <a:lnTo>
                  <a:pt x="160515" y="7686"/>
                </a:lnTo>
                <a:lnTo>
                  <a:pt x="152174" y="2062"/>
                </a:lnTo>
                <a:lnTo>
                  <a:pt x="141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70014" y="4002668"/>
            <a:ext cx="163304" cy="8697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09585" y="3997905"/>
            <a:ext cx="28575" cy="879475"/>
          </a:xfrm>
          <a:custGeom>
            <a:avLst/>
            <a:gdLst/>
            <a:ahLst/>
            <a:cxnLst/>
            <a:rect l="l" t="t" r="r" b="b"/>
            <a:pathLst>
              <a:path w="28575" h="879475">
                <a:moveTo>
                  <a:pt x="0" y="879296"/>
                </a:moveTo>
                <a:lnTo>
                  <a:pt x="28495" y="879296"/>
                </a:lnTo>
                <a:lnTo>
                  <a:pt x="28495" y="0"/>
                </a:lnTo>
                <a:lnTo>
                  <a:pt x="0" y="0"/>
                </a:lnTo>
                <a:lnTo>
                  <a:pt x="0" y="879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32168" y="4222488"/>
            <a:ext cx="68118" cy="810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33031" y="4098125"/>
            <a:ext cx="70130" cy="91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29294" y="4832887"/>
            <a:ext cx="75591" cy="768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95310" y="4858368"/>
            <a:ext cx="344805" cy="55880"/>
          </a:xfrm>
          <a:custGeom>
            <a:avLst/>
            <a:gdLst/>
            <a:ahLst/>
            <a:cxnLst/>
            <a:rect l="l" t="t" r="r" b="b"/>
            <a:pathLst>
              <a:path w="344804" h="55879">
                <a:moveTo>
                  <a:pt x="316856" y="0"/>
                </a:moveTo>
                <a:lnTo>
                  <a:pt x="27762" y="0"/>
                </a:lnTo>
                <a:lnTo>
                  <a:pt x="16955" y="2181"/>
                </a:lnTo>
                <a:lnTo>
                  <a:pt x="8131" y="8131"/>
                </a:lnTo>
                <a:lnTo>
                  <a:pt x="2181" y="16955"/>
                </a:lnTo>
                <a:lnTo>
                  <a:pt x="0" y="27762"/>
                </a:lnTo>
                <a:lnTo>
                  <a:pt x="2181" y="38568"/>
                </a:lnTo>
                <a:lnTo>
                  <a:pt x="8131" y="47393"/>
                </a:lnTo>
                <a:lnTo>
                  <a:pt x="16955" y="53342"/>
                </a:lnTo>
                <a:lnTo>
                  <a:pt x="27762" y="55524"/>
                </a:lnTo>
                <a:lnTo>
                  <a:pt x="316856" y="55524"/>
                </a:lnTo>
                <a:lnTo>
                  <a:pt x="327662" y="53342"/>
                </a:lnTo>
                <a:lnTo>
                  <a:pt x="336486" y="47393"/>
                </a:lnTo>
                <a:lnTo>
                  <a:pt x="342436" y="38568"/>
                </a:lnTo>
                <a:lnTo>
                  <a:pt x="344618" y="27762"/>
                </a:lnTo>
                <a:lnTo>
                  <a:pt x="342436" y="16955"/>
                </a:lnTo>
                <a:lnTo>
                  <a:pt x="336486" y="8131"/>
                </a:lnTo>
                <a:lnTo>
                  <a:pt x="327662" y="2181"/>
                </a:lnTo>
                <a:lnTo>
                  <a:pt x="31685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95310" y="4858368"/>
            <a:ext cx="344805" cy="55880"/>
          </a:xfrm>
          <a:custGeom>
            <a:avLst/>
            <a:gdLst/>
            <a:ahLst/>
            <a:cxnLst/>
            <a:rect l="l" t="t" r="r" b="b"/>
            <a:pathLst>
              <a:path w="344804" h="55879">
                <a:moveTo>
                  <a:pt x="0" y="27762"/>
                </a:moveTo>
                <a:lnTo>
                  <a:pt x="2181" y="16956"/>
                </a:lnTo>
                <a:lnTo>
                  <a:pt x="8131" y="8131"/>
                </a:lnTo>
                <a:lnTo>
                  <a:pt x="16956" y="2181"/>
                </a:lnTo>
                <a:lnTo>
                  <a:pt x="27762" y="0"/>
                </a:lnTo>
                <a:lnTo>
                  <a:pt x="316855" y="0"/>
                </a:lnTo>
                <a:lnTo>
                  <a:pt x="327661" y="2181"/>
                </a:lnTo>
                <a:lnTo>
                  <a:pt x="336486" y="8131"/>
                </a:lnTo>
                <a:lnTo>
                  <a:pt x="342436" y="16956"/>
                </a:lnTo>
                <a:lnTo>
                  <a:pt x="344618" y="27762"/>
                </a:lnTo>
                <a:lnTo>
                  <a:pt x="342436" y="38568"/>
                </a:lnTo>
                <a:lnTo>
                  <a:pt x="336486" y="47393"/>
                </a:lnTo>
                <a:lnTo>
                  <a:pt x="327661" y="53343"/>
                </a:lnTo>
                <a:lnTo>
                  <a:pt x="316855" y="55525"/>
                </a:lnTo>
                <a:lnTo>
                  <a:pt x="27762" y="55525"/>
                </a:lnTo>
                <a:lnTo>
                  <a:pt x="16956" y="53343"/>
                </a:lnTo>
                <a:lnTo>
                  <a:pt x="8131" y="47393"/>
                </a:lnTo>
                <a:lnTo>
                  <a:pt x="2181" y="38568"/>
                </a:lnTo>
                <a:lnTo>
                  <a:pt x="0" y="2776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14281" y="4870917"/>
            <a:ext cx="308114" cy="300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14280" y="4870917"/>
            <a:ext cx="308610" cy="30480"/>
          </a:xfrm>
          <a:custGeom>
            <a:avLst/>
            <a:gdLst/>
            <a:ahLst/>
            <a:cxnLst/>
            <a:rect l="l" t="t" r="r" b="b"/>
            <a:pathLst>
              <a:path w="308609" h="30479">
                <a:moveTo>
                  <a:pt x="0" y="15022"/>
                </a:moveTo>
                <a:lnTo>
                  <a:pt x="0" y="6725"/>
                </a:lnTo>
                <a:lnTo>
                  <a:pt x="6725" y="0"/>
                </a:lnTo>
                <a:lnTo>
                  <a:pt x="15022" y="0"/>
                </a:lnTo>
                <a:lnTo>
                  <a:pt x="293092" y="0"/>
                </a:lnTo>
                <a:lnTo>
                  <a:pt x="301389" y="0"/>
                </a:lnTo>
                <a:lnTo>
                  <a:pt x="308115" y="6725"/>
                </a:lnTo>
                <a:lnTo>
                  <a:pt x="308115" y="15022"/>
                </a:lnTo>
                <a:lnTo>
                  <a:pt x="308115" y="23319"/>
                </a:lnTo>
                <a:lnTo>
                  <a:pt x="301389" y="30045"/>
                </a:lnTo>
                <a:lnTo>
                  <a:pt x="293092" y="30045"/>
                </a:lnTo>
                <a:lnTo>
                  <a:pt x="15022" y="30045"/>
                </a:lnTo>
                <a:lnTo>
                  <a:pt x="6725" y="30045"/>
                </a:lnTo>
                <a:lnTo>
                  <a:pt x="0" y="23319"/>
                </a:lnTo>
                <a:lnTo>
                  <a:pt x="0" y="150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43022" y="4745795"/>
            <a:ext cx="46355" cy="54610"/>
          </a:xfrm>
          <a:custGeom>
            <a:avLst/>
            <a:gdLst/>
            <a:ahLst/>
            <a:cxnLst/>
            <a:rect l="l" t="t" r="r" b="b"/>
            <a:pathLst>
              <a:path w="46354" h="54610">
                <a:moveTo>
                  <a:pt x="22993" y="0"/>
                </a:moveTo>
                <a:lnTo>
                  <a:pt x="14043" y="2121"/>
                </a:lnTo>
                <a:lnTo>
                  <a:pt x="6734" y="7908"/>
                </a:lnTo>
                <a:lnTo>
                  <a:pt x="1806" y="16491"/>
                </a:lnTo>
                <a:lnTo>
                  <a:pt x="0" y="27002"/>
                </a:lnTo>
                <a:lnTo>
                  <a:pt x="1806" y="37512"/>
                </a:lnTo>
                <a:lnTo>
                  <a:pt x="6734" y="46095"/>
                </a:lnTo>
                <a:lnTo>
                  <a:pt x="14043" y="51882"/>
                </a:lnTo>
                <a:lnTo>
                  <a:pt x="22993" y="54004"/>
                </a:lnTo>
                <a:lnTo>
                  <a:pt x="31943" y="51882"/>
                </a:lnTo>
                <a:lnTo>
                  <a:pt x="39252" y="46095"/>
                </a:lnTo>
                <a:lnTo>
                  <a:pt x="44179" y="37512"/>
                </a:lnTo>
                <a:lnTo>
                  <a:pt x="45986" y="27002"/>
                </a:lnTo>
                <a:lnTo>
                  <a:pt x="44179" y="16491"/>
                </a:lnTo>
                <a:lnTo>
                  <a:pt x="39252" y="7908"/>
                </a:lnTo>
                <a:lnTo>
                  <a:pt x="31943" y="2121"/>
                </a:lnTo>
                <a:lnTo>
                  <a:pt x="22993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95334" y="4745795"/>
            <a:ext cx="46355" cy="55880"/>
          </a:xfrm>
          <a:custGeom>
            <a:avLst/>
            <a:gdLst/>
            <a:ahLst/>
            <a:cxnLst/>
            <a:rect l="l" t="t" r="r" b="b"/>
            <a:pathLst>
              <a:path w="46354" h="55879">
                <a:moveTo>
                  <a:pt x="22993" y="0"/>
                </a:moveTo>
                <a:lnTo>
                  <a:pt x="14043" y="2181"/>
                </a:lnTo>
                <a:lnTo>
                  <a:pt x="6734" y="8131"/>
                </a:lnTo>
                <a:lnTo>
                  <a:pt x="1806" y="16955"/>
                </a:lnTo>
                <a:lnTo>
                  <a:pt x="0" y="27762"/>
                </a:lnTo>
                <a:lnTo>
                  <a:pt x="1806" y="38568"/>
                </a:lnTo>
                <a:lnTo>
                  <a:pt x="6734" y="47393"/>
                </a:lnTo>
                <a:lnTo>
                  <a:pt x="14043" y="53343"/>
                </a:lnTo>
                <a:lnTo>
                  <a:pt x="22993" y="55525"/>
                </a:lnTo>
                <a:lnTo>
                  <a:pt x="31944" y="53343"/>
                </a:lnTo>
                <a:lnTo>
                  <a:pt x="39253" y="47393"/>
                </a:lnTo>
                <a:lnTo>
                  <a:pt x="44180" y="38568"/>
                </a:lnTo>
                <a:lnTo>
                  <a:pt x="45987" y="27762"/>
                </a:lnTo>
                <a:lnTo>
                  <a:pt x="44180" y="16955"/>
                </a:lnTo>
                <a:lnTo>
                  <a:pt x="39253" y="8131"/>
                </a:lnTo>
                <a:lnTo>
                  <a:pt x="31944" y="2181"/>
                </a:lnTo>
                <a:lnTo>
                  <a:pt x="22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46206" y="4745795"/>
            <a:ext cx="45085" cy="52705"/>
          </a:xfrm>
          <a:custGeom>
            <a:avLst/>
            <a:gdLst/>
            <a:ahLst/>
            <a:cxnLst/>
            <a:rect l="l" t="t" r="r" b="b"/>
            <a:pathLst>
              <a:path w="45084" h="52704">
                <a:moveTo>
                  <a:pt x="22275" y="0"/>
                </a:moveTo>
                <a:lnTo>
                  <a:pt x="13605" y="2062"/>
                </a:lnTo>
                <a:lnTo>
                  <a:pt x="6524" y="7686"/>
                </a:lnTo>
                <a:lnTo>
                  <a:pt x="1750" y="16027"/>
                </a:lnTo>
                <a:lnTo>
                  <a:pt x="0" y="26242"/>
                </a:lnTo>
                <a:lnTo>
                  <a:pt x="1750" y="36455"/>
                </a:lnTo>
                <a:lnTo>
                  <a:pt x="6524" y="44796"/>
                </a:lnTo>
                <a:lnTo>
                  <a:pt x="13605" y="50420"/>
                </a:lnTo>
                <a:lnTo>
                  <a:pt x="22275" y="52482"/>
                </a:lnTo>
                <a:lnTo>
                  <a:pt x="30945" y="50420"/>
                </a:lnTo>
                <a:lnTo>
                  <a:pt x="38026" y="44796"/>
                </a:lnTo>
                <a:lnTo>
                  <a:pt x="42799" y="36455"/>
                </a:lnTo>
                <a:lnTo>
                  <a:pt x="44550" y="26242"/>
                </a:lnTo>
                <a:lnTo>
                  <a:pt x="42799" y="16027"/>
                </a:lnTo>
                <a:lnTo>
                  <a:pt x="38026" y="7686"/>
                </a:lnTo>
                <a:lnTo>
                  <a:pt x="30945" y="2062"/>
                </a:lnTo>
                <a:lnTo>
                  <a:pt x="2227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72241" y="4537764"/>
            <a:ext cx="0" cy="289560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036"/>
                </a:lnTo>
              </a:path>
            </a:pathLst>
          </a:custGeom>
          <a:ln w="23855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60313" y="4537764"/>
            <a:ext cx="24130" cy="289560"/>
          </a:xfrm>
          <a:custGeom>
            <a:avLst/>
            <a:gdLst/>
            <a:ahLst/>
            <a:cxnLst/>
            <a:rect l="l" t="t" r="r" b="b"/>
            <a:pathLst>
              <a:path w="24129" h="289560">
                <a:moveTo>
                  <a:pt x="0" y="0"/>
                </a:moveTo>
                <a:lnTo>
                  <a:pt x="23856" y="0"/>
                </a:lnTo>
                <a:lnTo>
                  <a:pt x="23856" y="289036"/>
                </a:lnTo>
                <a:lnTo>
                  <a:pt x="0" y="2890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36260" y="1348740"/>
            <a:ext cx="9400540" cy="22282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34950" marR="5080" indent="-222250">
              <a:lnSpc>
                <a:spcPct val="90000"/>
              </a:lnSpc>
              <a:spcBef>
                <a:spcPts val="480"/>
              </a:spcBef>
            </a:pPr>
            <a:r>
              <a:rPr sz="32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Denial of </a:t>
            </a:r>
            <a:r>
              <a:rPr sz="32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Service </a:t>
            </a:r>
            <a:r>
              <a:rPr sz="32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(DoS): 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attackers 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make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resources 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(server,  </a:t>
            </a:r>
            <a:r>
              <a:rPr sz="3200" dirty="0">
                <a:latin typeface="Calibri" panose="020F0502020204030204"/>
                <a:cs typeface="Calibri" panose="020F0502020204030204"/>
              </a:rPr>
              <a:t>bandwidth)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unavailable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legitimate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traffic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by  overwhelming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resource </a:t>
            </a:r>
            <a:r>
              <a:rPr sz="3200" dirty="0">
                <a:latin typeface="Calibri" panose="020F0502020204030204"/>
                <a:cs typeface="Calibri" panose="020F0502020204030204"/>
              </a:rPr>
              <a:t>with bogus</a:t>
            </a:r>
            <a:r>
              <a:rPr sz="32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traffic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916305">
              <a:lnSpc>
                <a:spcPct val="100000"/>
              </a:lnSpc>
              <a:spcBef>
                <a:spcPts val="3235"/>
              </a:spcBef>
            </a:pPr>
            <a:r>
              <a:rPr sz="2800" dirty="0">
                <a:solidFill>
                  <a:srgbClr val="000099"/>
                </a:solidFill>
                <a:latin typeface="Calibri" panose="020F0502020204030204"/>
                <a:cs typeface="Calibri" panose="020F0502020204030204"/>
              </a:rPr>
              <a:t>1.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select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target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07099" y="3642867"/>
            <a:ext cx="3566795" cy="2561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5450" marR="142875" indent="-425450">
              <a:lnSpc>
                <a:spcPct val="100000"/>
              </a:lnSpc>
              <a:spcBef>
                <a:spcPts val="110"/>
              </a:spcBef>
              <a:buClr>
                <a:srgbClr val="000099"/>
              </a:buClr>
              <a:buAutoNum type="arabicPeriod" startAt="2"/>
              <a:tabLst>
                <a:tab pos="42545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break into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hosts  around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(see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botnet)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65125" indent="-352425">
              <a:lnSpc>
                <a:spcPts val="3215"/>
              </a:lnSpc>
              <a:buClr>
                <a:srgbClr val="000099"/>
              </a:buClr>
              <a:buAutoNum type="arabicPeriod" startAt="2"/>
              <a:tabLst>
                <a:tab pos="3651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send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packets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target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69900" marR="330200">
              <a:lnSpc>
                <a:spcPts val="3290"/>
              </a:lnSpc>
              <a:spcBef>
                <a:spcPts val="220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compromised  hosts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35843" y="4399483"/>
            <a:ext cx="702945" cy="309880"/>
          </a:xfrm>
          <a:custGeom>
            <a:avLst/>
            <a:gdLst/>
            <a:ahLst/>
            <a:cxnLst/>
            <a:rect l="l" t="t" r="r" b="b"/>
            <a:pathLst>
              <a:path w="702945" h="309879">
                <a:moveTo>
                  <a:pt x="531919" y="53409"/>
                </a:moveTo>
                <a:lnTo>
                  <a:pt x="0" y="255929"/>
                </a:lnTo>
                <a:lnTo>
                  <a:pt x="20335" y="309338"/>
                </a:lnTo>
                <a:lnTo>
                  <a:pt x="552254" y="106819"/>
                </a:lnTo>
                <a:lnTo>
                  <a:pt x="531919" y="53409"/>
                </a:lnTo>
                <a:close/>
              </a:path>
              <a:path w="702945" h="309879">
                <a:moveTo>
                  <a:pt x="680133" y="43242"/>
                </a:moveTo>
                <a:lnTo>
                  <a:pt x="558624" y="43242"/>
                </a:lnTo>
                <a:lnTo>
                  <a:pt x="578959" y="96652"/>
                </a:lnTo>
                <a:lnTo>
                  <a:pt x="552254" y="106819"/>
                </a:lnTo>
                <a:lnTo>
                  <a:pt x="572589" y="160229"/>
                </a:lnTo>
                <a:lnTo>
                  <a:pt x="680133" y="43242"/>
                </a:lnTo>
                <a:close/>
              </a:path>
              <a:path w="702945" h="309879">
                <a:moveTo>
                  <a:pt x="558624" y="43242"/>
                </a:moveTo>
                <a:lnTo>
                  <a:pt x="531919" y="53409"/>
                </a:lnTo>
                <a:lnTo>
                  <a:pt x="552254" y="106819"/>
                </a:lnTo>
                <a:lnTo>
                  <a:pt x="578959" y="96652"/>
                </a:lnTo>
                <a:lnTo>
                  <a:pt x="558624" y="43242"/>
                </a:lnTo>
                <a:close/>
              </a:path>
              <a:path w="702945" h="309879">
                <a:moveTo>
                  <a:pt x="511585" y="0"/>
                </a:moveTo>
                <a:lnTo>
                  <a:pt x="531919" y="53409"/>
                </a:lnTo>
                <a:lnTo>
                  <a:pt x="558624" y="43242"/>
                </a:lnTo>
                <a:lnTo>
                  <a:pt x="680133" y="43242"/>
                </a:lnTo>
                <a:lnTo>
                  <a:pt x="702317" y="19109"/>
                </a:lnTo>
                <a:lnTo>
                  <a:pt x="511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24211" y="4750380"/>
            <a:ext cx="382270" cy="530860"/>
          </a:xfrm>
          <a:custGeom>
            <a:avLst/>
            <a:gdLst/>
            <a:ahLst/>
            <a:cxnLst/>
            <a:rect l="l" t="t" r="r" b="b"/>
            <a:pathLst>
              <a:path w="382270" h="530860">
                <a:moveTo>
                  <a:pt x="260688" y="124272"/>
                </a:moveTo>
                <a:lnTo>
                  <a:pt x="0" y="498002"/>
                </a:lnTo>
                <a:lnTo>
                  <a:pt x="46873" y="530698"/>
                </a:lnTo>
                <a:lnTo>
                  <a:pt x="307561" y="156968"/>
                </a:lnTo>
                <a:lnTo>
                  <a:pt x="260688" y="124272"/>
                </a:lnTo>
                <a:close/>
              </a:path>
              <a:path w="382270" h="530860">
                <a:moveTo>
                  <a:pt x="367444" y="100835"/>
                </a:moveTo>
                <a:lnTo>
                  <a:pt x="277036" y="100835"/>
                </a:lnTo>
                <a:lnTo>
                  <a:pt x="323909" y="133531"/>
                </a:lnTo>
                <a:lnTo>
                  <a:pt x="307561" y="156968"/>
                </a:lnTo>
                <a:lnTo>
                  <a:pt x="354435" y="189664"/>
                </a:lnTo>
                <a:lnTo>
                  <a:pt x="367444" y="100835"/>
                </a:lnTo>
                <a:close/>
              </a:path>
              <a:path w="382270" h="530860">
                <a:moveTo>
                  <a:pt x="277036" y="100835"/>
                </a:moveTo>
                <a:lnTo>
                  <a:pt x="260688" y="124272"/>
                </a:lnTo>
                <a:lnTo>
                  <a:pt x="307561" y="156968"/>
                </a:lnTo>
                <a:lnTo>
                  <a:pt x="323909" y="133531"/>
                </a:lnTo>
                <a:lnTo>
                  <a:pt x="277036" y="100835"/>
                </a:lnTo>
                <a:close/>
              </a:path>
              <a:path w="382270" h="530860">
                <a:moveTo>
                  <a:pt x="382211" y="0"/>
                </a:moveTo>
                <a:lnTo>
                  <a:pt x="213814" y="91577"/>
                </a:lnTo>
                <a:lnTo>
                  <a:pt x="260688" y="124272"/>
                </a:lnTo>
                <a:lnTo>
                  <a:pt x="277036" y="100835"/>
                </a:lnTo>
                <a:lnTo>
                  <a:pt x="367444" y="100835"/>
                </a:lnTo>
                <a:lnTo>
                  <a:pt x="3822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652498" y="4655130"/>
            <a:ext cx="962025" cy="746760"/>
          </a:xfrm>
          <a:custGeom>
            <a:avLst/>
            <a:gdLst/>
            <a:ahLst/>
            <a:cxnLst/>
            <a:rect l="l" t="t" r="r" b="b"/>
            <a:pathLst>
              <a:path w="962025" h="746760">
                <a:moveTo>
                  <a:pt x="153464" y="81611"/>
                </a:moveTo>
                <a:lnTo>
                  <a:pt x="118700" y="126972"/>
                </a:lnTo>
                <a:lnTo>
                  <a:pt x="927181" y="746580"/>
                </a:lnTo>
                <a:lnTo>
                  <a:pt x="961944" y="701220"/>
                </a:lnTo>
                <a:lnTo>
                  <a:pt x="153464" y="81611"/>
                </a:lnTo>
                <a:close/>
              </a:path>
              <a:path w="962025" h="746760">
                <a:moveTo>
                  <a:pt x="0" y="0"/>
                </a:moveTo>
                <a:lnTo>
                  <a:pt x="83936" y="172332"/>
                </a:lnTo>
                <a:lnTo>
                  <a:pt x="118700" y="126972"/>
                </a:lnTo>
                <a:lnTo>
                  <a:pt x="96019" y="109590"/>
                </a:lnTo>
                <a:lnTo>
                  <a:pt x="130783" y="64228"/>
                </a:lnTo>
                <a:lnTo>
                  <a:pt x="166785" y="64228"/>
                </a:lnTo>
                <a:lnTo>
                  <a:pt x="188227" y="36250"/>
                </a:lnTo>
                <a:lnTo>
                  <a:pt x="0" y="0"/>
                </a:lnTo>
                <a:close/>
              </a:path>
              <a:path w="962025" h="746760">
                <a:moveTo>
                  <a:pt x="130783" y="64228"/>
                </a:moveTo>
                <a:lnTo>
                  <a:pt x="96019" y="109590"/>
                </a:lnTo>
                <a:lnTo>
                  <a:pt x="118700" y="126972"/>
                </a:lnTo>
                <a:lnTo>
                  <a:pt x="153464" y="81611"/>
                </a:lnTo>
                <a:lnTo>
                  <a:pt x="130783" y="64228"/>
                </a:lnTo>
                <a:close/>
              </a:path>
              <a:path w="962025" h="746760">
                <a:moveTo>
                  <a:pt x="166785" y="64228"/>
                </a:moveTo>
                <a:lnTo>
                  <a:pt x="130783" y="64228"/>
                </a:lnTo>
                <a:lnTo>
                  <a:pt x="153464" y="81611"/>
                </a:lnTo>
                <a:lnTo>
                  <a:pt x="166785" y="642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92590" y="3296824"/>
            <a:ext cx="171450" cy="731520"/>
          </a:xfrm>
          <a:custGeom>
            <a:avLst/>
            <a:gdLst/>
            <a:ahLst/>
            <a:cxnLst/>
            <a:rect l="l" t="t" r="r" b="b"/>
            <a:pathLst>
              <a:path w="171450" h="731520">
                <a:moveTo>
                  <a:pt x="57115" y="560890"/>
                </a:moveTo>
                <a:lnTo>
                  <a:pt x="0" y="562876"/>
                </a:lnTo>
                <a:lnTo>
                  <a:pt x="91633" y="731243"/>
                </a:lnTo>
                <a:lnTo>
                  <a:pt x="156471" y="589447"/>
                </a:lnTo>
                <a:lnTo>
                  <a:pt x="58108" y="589447"/>
                </a:lnTo>
                <a:lnTo>
                  <a:pt x="57115" y="560890"/>
                </a:lnTo>
                <a:close/>
              </a:path>
              <a:path w="171450" h="731520">
                <a:moveTo>
                  <a:pt x="114231" y="558903"/>
                </a:moveTo>
                <a:lnTo>
                  <a:pt x="57115" y="560890"/>
                </a:lnTo>
                <a:lnTo>
                  <a:pt x="58108" y="589447"/>
                </a:lnTo>
                <a:lnTo>
                  <a:pt x="115224" y="587461"/>
                </a:lnTo>
                <a:lnTo>
                  <a:pt x="114231" y="558903"/>
                </a:lnTo>
                <a:close/>
              </a:path>
              <a:path w="171450" h="731520">
                <a:moveTo>
                  <a:pt x="171347" y="556916"/>
                </a:moveTo>
                <a:lnTo>
                  <a:pt x="114231" y="558903"/>
                </a:lnTo>
                <a:lnTo>
                  <a:pt x="115224" y="587461"/>
                </a:lnTo>
                <a:lnTo>
                  <a:pt x="58108" y="589447"/>
                </a:lnTo>
                <a:lnTo>
                  <a:pt x="156471" y="589447"/>
                </a:lnTo>
                <a:lnTo>
                  <a:pt x="171347" y="556916"/>
                </a:lnTo>
                <a:close/>
              </a:path>
              <a:path w="171450" h="731520">
                <a:moveTo>
                  <a:pt x="94791" y="0"/>
                </a:moveTo>
                <a:lnTo>
                  <a:pt x="37675" y="1986"/>
                </a:lnTo>
                <a:lnTo>
                  <a:pt x="57115" y="560890"/>
                </a:lnTo>
                <a:lnTo>
                  <a:pt x="114231" y="558903"/>
                </a:lnTo>
                <a:lnTo>
                  <a:pt x="947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08048" y="3995030"/>
            <a:ext cx="761365" cy="333375"/>
          </a:xfrm>
          <a:custGeom>
            <a:avLst/>
            <a:gdLst/>
            <a:ahLst/>
            <a:cxnLst/>
            <a:rect l="l" t="t" r="r" b="b"/>
            <a:pathLst>
              <a:path w="761365" h="333375">
                <a:moveTo>
                  <a:pt x="129489" y="172688"/>
                </a:moveTo>
                <a:lnTo>
                  <a:pt x="0" y="314025"/>
                </a:lnTo>
                <a:lnTo>
                  <a:pt x="190764" y="332814"/>
                </a:lnTo>
                <a:lnTo>
                  <a:pt x="174246" y="289651"/>
                </a:lnTo>
                <a:lnTo>
                  <a:pt x="143650" y="289651"/>
                </a:lnTo>
                <a:lnTo>
                  <a:pt x="123226" y="236275"/>
                </a:lnTo>
                <a:lnTo>
                  <a:pt x="149914" y="226063"/>
                </a:lnTo>
                <a:lnTo>
                  <a:pt x="129489" y="172688"/>
                </a:lnTo>
                <a:close/>
              </a:path>
              <a:path w="761365" h="333375">
                <a:moveTo>
                  <a:pt x="149914" y="226063"/>
                </a:moveTo>
                <a:lnTo>
                  <a:pt x="123226" y="236275"/>
                </a:lnTo>
                <a:lnTo>
                  <a:pt x="143650" y="289651"/>
                </a:lnTo>
                <a:lnTo>
                  <a:pt x="170338" y="279438"/>
                </a:lnTo>
                <a:lnTo>
                  <a:pt x="149914" y="226063"/>
                </a:lnTo>
                <a:close/>
              </a:path>
              <a:path w="761365" h="333375">
                <a:moveTo>
                  <a:pt x="170338" y="279438"/>
                </a:moveTo>
                <a:lnTo>
                  <a:pt x="143650" y="289651"/>
                </a:lnTo>
                <a:lnTo>
                  <a:pt x="174246" y="289651"/>
                </a:lnTo>
                <a:lnTo>
                  <a:pt x="170338" y="279438"/>
                </a:lnTo>
                <a:close/>
              </a:path>
              <a:path w="761365" h="333375">
                <a:moveTo>
                  <a:pt x="740675" y="0"/>
                </a:moveTo>
                <a:lnTo>
                  <a:pt x="149914" y="226063"/>
                </a:lnTo>
                <a:lnTo>
                  <a:pt x="170338" y="279438"/>
                </a:lnTo>
                <a:lnTo>
                  <a:pt x="761100" y="53375"/>
                </a:lnTo>
                <a:lnTo>
                  <a:pt x="7406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72506" y="4107667"/>
            <a:ext cx="1399540" cy="268605"/>
          </a:xfrm>
          <a:custGeom>
            <a:avLst/>
            <a:gdLst/>
            <a:ahLst/>
            <a:cxnLst/>
            <a:rect l="l" t="t" r="r" b="b"/>
            <a:pathLst>
              <a:path w="1399540" h="268604">
                <a:moveTo>
                  <a:pt x="1225313" y="211433"/>
                </a:moveTo>
                <a:lnTo>
                  <a:pt x="1218153" y="268132"/>
                </a:lnTo>
                <a:lnTo>
                  <a:pt x="1369262" y="215013"/>
                </a:lnTo>
                <a:lnTo>
                  <a:pt x="1253663" y="215013"/>
                </a:lnTo>
                <a:lnTo>
                  <a:pt x="1225313" y="211433"/>
                </a:lnTo>
                <a:close/>
              </a:path>
              <a:path w="1399540" h="268604">
                <a:moveTo>
                  <a:pt x="1232474" y="154733"/>
                </a:moveTo>
                <a:lnTo>
                  <a:pt x="1225313" y="211433"/>
                </a:lnTo>
                <a:lnTo>
                  <a:pt x="1253663" y="215013"/>
                </a:lnTo>
                <a:lnTo>
                  <a:pt x="1260824" y="158313"/>
                </a:lnTo>
                <a:lnTo>
                  <a:pt x="1232474" y="154733"/>
                </a:lnTo>
                <a:close/>
              </a:path>
              <a:path w="1399540" h="268604">
                <a:moveTo>
                  <a:pt x="1239634" y="98033"/>
                </a:moveTo>
                <a:lnTo>
                  <a:pt x="1232474" y="154733"/>
                </a:lnTo>
                <a:lnTo>
                  <a:pt x="1260824" y="158313"/>
                </a:lnTo>
                <a:lnTo>
                  <a:pt x="1253663" y="215013"/>
                </a:lnTo>
                <a:lnTo>
                  <a:pt x="1369262" y="215013"/>
                </a:lnTo>
                <a:lnTo>
                  <a:pt x="1398992" y="204562"/>
                </a:lnTo>
                <a:lnTo>
                  <a:pt x="1239634" y="98033"/>
                </a:lnTo>
                <a:close/>
              </a:path>
              <a:path w="1399540" h="268604">
                <a:moveTo>
                  <a:pt x="7160" y="0"/>
                </a:moveTo>
                <a:lnTo>
                  <a:pt x="0" y="56700"/>
                </a:lnTo>
                <a:lnTo>
                  <a:pt x="1225313" y="211433"/>
                </a:lnTo>
                <a:lnTo>
                  <a:pt x="1232474" y="154733"/>
                </a:lnTo>
                <a:lnTo>
                  <a:pt x="71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954921" y="4578930"/>
            <a:ext cx="1288415" cy="1052830"/>
          </a:xfrm>
          <a:custGeom>
            <a:avLst/>
            <a:gdLst/>
            <a:ahLst/>
            <a:cxnLst/>
            <a:rect l="l" t="t" r="r" b="b"/>
            <a:pathLst>
              <a:path w="1288415" h="1052829">
                <a:moveTo>
                  <a:pt x="1136853" y="85824"/>
                </a:moveTo>
                <a:lnTo>
                  <a:pt x="0" y="1008096"/>
                </a:lnTo>
                <a:lnTo>
                  <a:pt x="36005" y="1052479"/>
                </a:lnTo>
                <a:lnTo>
                  <a:pt x="1172858" y="130206"/>
                </a:lnTo>
                <a:lnTo>
                  <a:pt x="1136853" y="85824"/>
                </a:lnTo>
                <a:close/>
              </a:path>
              <a:path w="1288415" h="1052829">
                <a:moveTo>
                  <a:pt x="1257259" y="67821"/>
                </a:moveTo>
                <a:lnTo>
                  <a:pt x="1159045" y="67821"/>
                </a:lnTo>
                <a:lnTo>
                  <a:pt x="1195050" y="112203"/>
                </a:lnTo>
                <a:lnTo>
                  <a:pt x="1172858" y="130206"/>
                </a:lnTo>
                <a:lnTo>
                  <a:pt x="1208863" y="174588"/>
                </a:lnTo>
                <a:lnTo>
                  <a:pt x="1257259" y="67821"/>
                </a:lnTo>
                <a:close/>
              </a:path>
              <a:path w="1288415" h="1052829">
                <a:moveTo>
                  <a:pt x="1159045" y="67821"/>
                </a:moveTo>
                <a:lnTo>
                  <a:pt x="1136853" y="85824"/>
                </a:lnTo>
                <a:lnTo>
                  <a:pt x="1172858" y="130206"/>
                </a:lnTo>
                <a:lnTo>
                  <a:pt x="1195050" y="112203"/>
                </a:lnTo>
                <a:lnTo>
                  <a:pt x="1159045" y="67821"/>
                </a:lnTo>
                <a:close/>
              </a:path>
              <a:path w="1288415" h="1052829">
                <a:moveTo>
                  <a:pt x="1288002" y="0"/>
                </a:moveTo>
                <a:lnTo>
                  <a:pt x="1100848" y="41442"/>
                </a:lnTo>
                <a:lnTo>
                  <a:pt x="1136853" y="85824"/>
                </a:lnTo>
                <a:lnTo>
                  <a:pt x="1159045" y="67821"/>
                </a:lnTo>
                <a:lnTo>
                  <a:pt x="1257259" y="67821"/>
                </a:lnTo>
                <a:lnTo>
                  <a:pt x="12880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44560" y="3386837"/>
            <a:ext cx="580390" cy="650875"/>
          </a:xfrm>
          <a:custGeom>
            <a:avLst/>
            <a:gdLst/>
            <a:ahLst/>
            <a:cxnLst/>
            <a:rect l="l" t="t" r="r" b="b"/>
            <a:pathLst>
              <a:path w="580390" h="650875">
                <a:moveTo>
                  <a:pt x="49369" y="465535"/>
                </a:moveTo>
                <a:lnTo>
                  <a:pt x="0" y="650755"/>
                </a:lnTo>
                <a:lnTo>
                  <a:pt x="177797" y="579120"/>
                </a:lnTo>
                <a:lnTo>
                  <a:pt x="159190" y="562663"/>
                </a:lnTo>
                <a:lnTo>
                  <a:pt x="116057" y="562663"/>
                </a:lnTo>
                <a:lnTo>
                  <a:pt x="73248" y="524802"/>
                </a:lnTo>
                <a:lnTo>
                  <a:pt x="92179" y="503397"/>
                </a:lnTo>
                <a:lnTo>
                  <a:pt x="49369" y="465535"/>
                </a:lnTo>
                <a:close/>
              </a:path>
              <a:path w="580390" h="650875">
                <a:moveTo>
                  <a:pt x="92179" y="503397"/>
                </a:moveTo>
                <a:lnTo>
                  <a:pt x="73248" y="524802"/>
                </a:lnTo>
                <a:lnTo>
                  <a:pt x="116057" y="562663"/>
                </a:lnTo>
                <a:lnTo>
                  <a:pt x="134988" y="541258"/>
                </a:lnTo>
                <a:lnTo>
                  <a:pt x="92179" y="503397"/>
                </a:lnTo>
                <a:close/>
              </a:path>
              <a:path w="580390" h="650875">
                <a:moveTo>
                  <a:pt x="134988" y="541258"/>
                </a:moveTo>
                <a:lnTo>
                  <a:pt x="116057" y="562663"/>
                </a:lnTo>
                <a:lnTo>
                  <a:pt x="159190" y="562663"/>
                </a:lnTo>
                <a:lnTo>
                  <a:pt x="134988" y="541258"/>
                </a:lnTo>
                <a:close/>
              </a:path>
              <a:path w="580390" h="650875">
                <a:moveTo>
                  <a:pt x="537395" y="0"/>
                </a:moveTo>
                <a:lnTo>
                  <a:pt x="92179" y="503397"/>
                </a:lnTo>
                <a:lnTo>
                  <a:pt x="134988" y="541258"/>
                </a:lnTo>
                <a:lnTo>
                  <a:pt x="580204" y="37861"/>
                </a:lnTo>
                <a:lnTo>
                  <a:pt x="5373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048872" y="4928181"/>
            <a:ext cx="374650" cy="1052830"/>
          </a:xfrm>
          <a:custGeom>
            <a:avLst/>
            <a:gdLst/>
            <a:ahLst/>
            <a:cxnLst/>
            <a:rect l="l" t="t" r="r" b="b"/>
            <a:pathLst>
              <a:path w="374650" h="1052829">
                <a:moveTo>
                  <a:pt x="264922" y="155944"/>
                </a:moveTo>
                <a:lnTo>
                  <a:pt x="0" y="1036340"/>
                </a:lnTo>
                <a:lnTo>
                  <a:pt x="54726" y="1052808"/>
                </a:lnTo>
                <a:lnTo>
                  <a:pt x="319648" y="172411"/>
                </a:lnTo>
                <a:lnTo>
                  <a:pt x="264922" y="155944"/>
                </a:lnTo>
                <a:close/>
              </a:path>
              <a:path w="374650" h="1052829">
                <a:moveTo>
                  <a:pt x="363939" y="128581"/>
                </a:moveTo>
                <a:lnTo>
                  <a:pt x="273156" y="128581"/>
                </a:lnTo>
                <a:lnTo>
                  <a:pt x="327882" y="145047"/>
                </a:lnTo>
                <a:lnTo>
                  <a:pt x="319648" y="172411"/>
                </a:lnTo>
                <a:lnTo>
                  <a:pt x="374374" y="188879"/>
                </a:lnTo>
                <a:lnTo>
                  <a:pt x="363939" y="128581"/>
                </a:lnTo>
                <a:close/>
              </a:path>
              <a:path w="374650" h="1052829">
                <a:moveTo>
                  <a:pt x="273156" y="128581"/>
                </a:moveTo>
                <a:lnTo>
                  <a:pt x="264922" y="155944"/>
                </a:lnTo>
                <a:lnTo>
                  <a:pt x="319648" y="172411"/>
                </a:lnTo>
                <a:lnTo>
                  <a:pt x="327882" y="145047"/>
                </a:lnTo>
                <a:lnTo>
                  <a:pt x="273156" y="128581"/>
                </a:lnTo>
                <a:close/>
              </a:path>
              <a:path w="374650" h="1052829">
                <a:moveTo>
                  <a:pt x="341688" y="0"/>
                </a:moveTo>
                <a:lnTo>
                  <a:pt x="210196" y="139476"/>
                </a:lnTo>
                <a:lnTo>
                  <a:pt x="264922" y="155944"/>
                </a:lnTo>
                <a:lnTo>
                  <a:pt x="273156" y="128581"/>
                </a:lnTo>
                <a:lnTo>
                  <a:pt x="363939" y="128581"/>
                </a:lnTo>
                <a:lnTo>
                  <a:pt x="3416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34125" y="3564046"/>
            <a:ext cx="675640" cy="434340"/>
          </a:xfrm>
          <a:custGeom>
            <a:avLst/>
            <a:gdLst/>
            <a:ahLst/>
            <a:cxnLst/>
            <a:rect l="l" t="t" r="r" b="b"/>
            <a:pathLst>
              <a:path w="675640" h="434339">
                <a:moveTo>
                  <a:pt x="514696" y="367779"/>
                </a:moveTo>
                <a:lnTo>
                  <a:pt x="484576" y="416346"/>
                </a:lnTo>
                <a:lnTo>
                  <a:pt x="675460" y="433858"/>
                </a:lnTo>
                <a:lnTo>
                  <a:pt x="644039" y="382840"/>
                </a:lnTo>
                <a:lnTo>
                  <a:pt x="538980" y="382840"/>
                </a:lnTo>
                <a:lnTo>
                  <a:pt x="514696" y="367779"/>
                </a:lnTo>
                <a:close/>
              </a:path>
              <a:path w="675640" h="434339">
                <a:moveTo>
                  <a:pt x="544818" y="319210"/>
                </a:moveTo>
                <a:lnTo>
                  <a:pt x="514696" y="367779"/>
                </a:lnTo>
                <a:lnTo>
                  <a:pt x="538980" y="382840"/>
                </a:lnTo>
                <a:lnTo>
                  <a:pt x="569102" y="334271"/>
                </a:lnTo>
                <a:lnTo>
                  <a:pt x="544818" y="319210"/>
                </a:lnTo>
                <a:close/>
              </a:path>
              <a:path w="675640" h="434339">
                <a:moveTo>
                  <a:pt x="574939" y="270643"/>
                </a:moveTo>
                <a:lnTo>
                  <a:pt x="544818" y="319210"/>
                </a:lnTo>
                <a:lnTo>
                  <a:pt x="569102" y="334271"/>
                </a:lnTo>
                <a:lnTo>
                  <a:pt x="538980" y="382840"/>
                </a:lnTo>
                <a:lnTo>
                  <a:pt x="644039" y="382840"/>
                </a:lnTo>
                <a:lnTo>
                  <a:pt x="574939" y="270643"/>
                </a:lnTo>
                <a:close/>
              </a:path>
              <a:path w="675640" h="434339">
                <a:moveTo>
                  <a:pt x="30121" y="0"/>
                </a:moveTo>
                <a:lnTo>
                  <a:pt x="0" y="48568"/>
                </a:lnTo>
                <a:lnTo>
                  <a:pt x="514696" y="367779"/>
                </a:lnTo>
                <a:lnTo>
                  <a:pt x="544818" y="319210"/>
                </a:lnTo>
                <a:lnTo>
                  <a:pt x="301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41435" y="2937455"/>
            <a:ext cx="735011" cy="681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105871" y="3002785"/>
            <a:ext cx="357390" cy="3118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328772" y="3774067"/>
            <a:ext cx="735013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393208" y="3839397"/>
            <a:ext cx="357391" cy="3118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387510" y="4475743"/>
            <a:ext cx="735011" cy="6810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51946" y="4541072"/>
            <a:ext cx="357390" cy="3118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424022" y="5256793"/>
            <a:ext cx="735013" cy="6810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488458" y="5322122"/>
            <a:ext cx="357391" cy="3118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079410" y="3066042"/>
            <a:ext cx="735011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143846" y="3131373"/>
            <a:ext cx="357390" cy="3118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74523" y="3127955"/>
            <a:ext cx="735012" cy="681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38957" y="3193285"/>
            <a:ext cx="357391" cy="3118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358561" y="3832805"/>
            <a:ext cx="735011" cy="681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22995" y="3898135"/>
            <a:ext cx="357390" cy="3118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90385" y="4567817"/>
            <a:ext cx="735011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54821" y="4633147"/>
            <a:ext cx="357390" cy="3118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520610" y="5177417"/>
            <a:ext cx="735011" cy="681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85046" y="5242748"/>
            <a:ext cx="357390" cy="3118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98273" y="5467931"/>
            <a:ext cx="735012" cy="681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662706" y="5533260"/>
            <a:ext cx="357391" cy="3118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790485" y="5974342"/>
            <a:ext cx="735011" cy="6810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54921" y="6039672"/>
            <a:ext cx="357390" cy="3118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550334" y="5612113"/>
            <a:ext cx="581885" cy="6098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599458" y="5650735"/>
            <a:ext cx="357391" cy="3118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048093" y="3165466"/>
            <a:ext cx="466981" cy="4368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22566" y="3165466"/>
            <a:ext cx="466981" cy="4368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385980" y="3886191"/>
            <a:ext cx="466981" cy="4368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941605" y="4564053"/>
            <a:ext cx="466981" cy="436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97230" y="5241915"/>
            <a:ext cx="466981" cy="436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62343" y="5975340"/>
            <a:ext cx="466981" cy="436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440330" y="5365740"/>
            <a:ext cx="466981" cy="436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303805" y="3827453"/>
            <a:ext cx="466981" cy="4368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35205" y="5503853"/>
            <a:ext cx="466981" cy="4368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976780" y="3009891"/>
            <a:ext cx="466981" cy="4368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288185"/>
            <a:ext cx="414464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Lines </a:t>
            </a:r>
            <a:r>
              <a:rPr sz="47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of</a:t>
            </a:r>
            <a:r>
              <a:rPr sz="4700" b="0" spc="-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700" b="0" spc="2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defense:</a:t>
            </a:r>
            <a:endParaRPr sz="47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226" y="1276603"/>
            <a:ext cx="10001885" cy="501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4955">
              <a:lnSpc>
                <a:spcPts val="3550"/>
              </a:lnSpc>
              <a:spcBef>
                <a:spcPts val="1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87655" algn="l"/>
              </a:tabLst>
            </a:pPr>
            <a:r>
              <a:rPr sz="30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3000" spc="-15" dirty="0">
                <a:latin typeface="Calibri" panose="020F0502020204030204"/>
                <a:cs typeface="Calibri" panose="020F0502020204030204"/>
              </a:rPr>
              <a:t>proving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you </a:t>
            </a:r>
            <a:r>
              <a:rPr sz="30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3000" dirty="0">
                <a:latin typeface="Calibri" panose="020F0502020204030204"/>
                <a:cs typeface="Calibri" panose="020F0502020204030204"/>
              </a:rPr>
              <a:t>who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you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say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you</a:t>
            </a:r>
            <a:r>
              <a:rPr sz="30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5" dirty="0">
                <a:latin typeface="Calibri" panose="020F0502020204030204"/>
                <a:cs typeface="Calibri" panose="020F0502020204030204"/>
              </a:rPr>
              <a:t>are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629920" marR="471805" lvl="1" indent="-274955">
              <a:lnSpc>
                <a:spcPct val="77000"/>
              </a:lnSpc>
              <a:spcBef>
                <a:spcPts val="66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29920" algn="l"/>
                <a:tab pos="630555" algn="l"/>
              </a:tabLst>
            </a:pPr>
            <a:r>
              <a:rPr sz="2600" spc="-5" dirty="0">
                <a:latin typeface="Calibri" panose="020F0502020204030204"/>
                <a:cs typeface="Calibri" panose="020F0502020204030204"/>
              </a:rPr>
              <a:t>cellular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networks provides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hardware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identity </a:t>
            </a:r>
            <a:r>
              <a:rPr sz="2600" dirty="0">
                <a:latin typeface="Calibri" panose="020F0502020204030204"/>
                <a:cs typeface="Calibri" panose="020F0502020204030204"/>
              </a:rPr>
              <a:t>via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SIM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card;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no such 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hardware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assist </a:t>
            </a:r>
            <a:r>
              <a:rPr sz="2600" dirty="0">
                <a:latin typeface="Calibri" panose="020F0502020204030204"/>
                <a:cs typeface="Calibri" panose="020F0502020204030204"/>
              </a:rPr>
              <a:t>in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traditional</a:t>
            </a:r>
            <a:r>
              <a:rPr sz="26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Internet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287655" indent="-274955">
              <a:lnSpc>
                <a:spcPct val="100000"/>
              </a:lnSpc>
              <a:spcBef>
                <a:spcPts val="2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87655" algn="l"/>
              </a:tabLst>
            </a:pPr>
            <a:r>
              <a:rPr sz="30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confidentiality: </a:t>
            </a:r>
            <a:r>
              <a:rPr sz="3000" spc="-5" dirty="0">
                <a:latin typeface="Calibri" panose="020F0502020204030204"/>
                <a:cs typeface="Calibri" panose="020F0502020204030204"/>
              </a:rPr>
              <a:t>via encryption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287655" indent="-274955">
              <a:lnSpc>
                <a:spcPct val="100000"/>
              </a:lnSpc>
              <a:spcBef>
                <a:spcPts val="31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87655" algn="l"/>
              </a:tabLst>
            </a:pPr>
            <a:r>
              <a:rPr sz="30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integrity </a:t>
            </a:r>
            <a:r>
              <a:rPr sz="30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checks: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digital signatures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prevent/detect</a:t>
            </a:r>
            <a:r>
              <a:rPr sz="3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tampering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287655" indent="-274955">
              <a:lnSpc>
                <a:spcPct val="100000"/>
              </a:lnSpc>
              <a:spcBef>
                <a:spcPts val="29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87655" algn="l"/>
                <a:tab pos="3371850" algn="l"/>
              </a:tabLst>
            </a:pPr>
            <a:r>
              <a:rPr sz="30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access </a:t>
            </a:r>
            <a:r>
              <a:rPr sz="30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restrictions:	</a:t>
            </a:r>
            <a:r>
              <a:rPr sz="3000" spc="-15" dirty="0">
                <a:latin typeface="Calibri" panose="020F0502020204030204"/>
                <a:cs typeface="Calibri" panose="020F0502020204030204"/>
              </a:rPr>
              <a:t>password-protected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5" dirty="0">
                <a:latin typeface="Calibri" panose="020F0502020204030204"/>
                <a:cs typeface="Calibri" panose="020F0502020204030204"/>
              </a:rPr>
              <a:t>VPNs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287020" marR="1311910" indent="-274955">
              <a:lnSpc>
                <a:spcPts val="2900"/>
              </a:lnSpc>
              <a:spcBef>
                <a:spcPts val="99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87655" algn="l"/>
              </a:tabLst>
            </a:pPr>
            <a:r>
              <a:rPr sz="30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firewalls: </a:t>
            </a:r>
            <a:r>
              <a:rPr sz="3000" spc="-15" dirty="0">
                <a:latin typeface="Calibri" panose="020F0502020204030204"/>
                <a:cs typeface="Calibri" panose="020F0502020204030204"/>
              </a:rPr>
              <a:t>specialized “middleboxes” </a:t>
            </a:r>
            <a:r>
              <a:rPr sz="3000" spc="-5" dirty="0">
                <a:latin typeface="Calibri" panose="020F0502020204030204"/>
                <a:cs typeface="Calibri" panose="020F0502020204030204"/>
              </a:rPr>
              <a:t>in access and </a:t>
            </a:r>
            <a:r>
              <a:rPr sz="3000" spc="-20" dirty="0">
                <a:latin typeface="Calibri" panose="020F0502020204030204"/>
                <a:cs typeface="Calibri" panose="020F0502020204030204"/>
              </a:rPr>
              <a:t>core  </a:t>
            </a:r>
            <a:r>
              <a:rPr sz="3000" spc="-10" dirty="0">
                <a:latin typeface="Calibri" panose="020F0502020204030204"/>
                <a:cs typeface="Calibri" panose="020F0502020204030204"/>
              </a:rPr>
              <a:t>networks:</a:t>
            </a:r>
            <a:endParaRPr sz="3000">
              <a:latin typeface="Calibri" panose="020F0502020204030204"/>
              <a:cs typeface="Calibri" panose="020F0502020204030204"/>
            </a:endParaRPr>
          </a:p>
          <a:p>
            <a:pPr marL="1024890" marR="5080" indent="-228600">
              <a:lnSpc>
                <a:spcPct val="80000"/>
              </a:lnSpc>
              <a:spcBef>
                <a:spcPts val="450"/>
              </a:spcBef>
              <a:buFont typeface="Wingdings" panose="05000000000000000000"/>
              <a:buChar char=""/>
              <a:tabLst>
                <a:tab pos="1025525" algn="l"/>
              </a:tabLst>
            </a:pPr>
            <a:r>
              <a:rPr sz="2600" spc="-20" dirty="0">
                <a:latin typeface="Calibri" panose="020F0502020204030204"/>
                <a:cs typeface="Calibri" panose="020F0502020204030204"/>
              </a:rPr>
              <a:t>off-by-default: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filter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incoming </a:t>
            </a:r>
            <a:r>
              <a:rPr sz="2600" spc="-20" dirty="0">
                <a:latin typeface="Calibri" panose="020F0502020204030204"/>
                <a:cs typeface="Calibri" panose="020F0502020204030204"/>
              </a:rPr>
              <a:t>packets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600" spc="-10" dirty="0">
                <a:latin typeface="Calibri" panose="020F0502020204030204"/>
                <a:cs typeface="Calibri" panose="020F0502020204030204"/>
              </a:rPr>
              <a:t>restrict senders,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receivers,  </a:t>
            </a:r>
            <a:r>
              <a:rPr sz="2600" spc="-5" dirty="0">
                <a:latin typeface="Calibri" panose="020F0502020204030204"/>
                <a:cs typeface="Calibri" panose="020F0502020204030204"/>
              </a:rPr>
              <a:t>applications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1025525" indent="-229235">
              <a:lnSpc>
                <a:spcPts val="3000"/>
              </a:lnSpc>
              <a:buFont typeface="Wingdings" panose="05000000000000000000"/>
              <a:buChar char=""/>
              <a:tabLst>
                <a:tab pos="1025525" algn="l"/>
              </a:tabLst>
            </a:pPr>
            <a:r>
              <a:rPr sz="2600" spc="-5" dirty="0">
                <a:latin typeface="Calibri" panose="020F0502020204030204"/>
                <a:cs typeface="Calibri" panose="020F0502020204030204"/>
              </a:rPr>
              <a:t>detecting/reacting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600" dirty="0">
                <a:latin typeface="Calibri" panose="020F0502020204030204"/>
                <a:cs typeface="Calibri" panose="020F0502020204030204"/>
              </a:rPr>
              <a:t>DOS</a:t>
            </a:r>
            <a:r>
              <a:rPr sz="26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spc="-15" dirty="0">
                <a:latin typeface="Calibri" panose="020F0502020204030204"/>
                <a:cs typeface="Calibri" panose="020F0502020204030204"/>
              </a:rPr>
              <a:t>attacks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50165">
              <a:lnSpc>
                <a:spcPct val="100000"/>
              </a:lnSpc>
              <a:spcBef>
                <a:spcPts val="910"/>
              </a:spcBef>
            </a:pPr>
            <a:r>
              <a:rPr sz="3075" i="1" spc="-75" baseline="1000" dirty="0">
                <a:solidFill>
                  <a:srgbClr val="C00000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3075" i="1" spc="-75" baseline="10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lots more </a:t>
            </a:r>
            <a:r>
              <a:rPr sz="2000" b="1" i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2000" b="1" i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network defense (throughout Lecture</a:t>
            </a:r>
            <a:r>
              <a:rPr sz="2000" b="1" i="1" spc="3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i="1" spc="-4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11)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28453" y="431999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0"/>
                </a:moveTo>
                <a:lnTo>
                  <a:pt x="0" y="755533"/>
                </a:lnTo>
              </a:path>
            </a:pathLst>
          </a:custGeom>
          <a:ln w="59377">
            <a:solidFill>
              <a:srgbClr val="5ECC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1476" y="431999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4">
                <a:moveTo>
                  <a:pt x="0" y="0"/>
                </a:moveTo>
                <a:lnTo>
                  <a:pt x="0" y="432000"/>
                </a:lnTo>
              </a:path>
            </a:pathLst>
          </a:custGeom>
          <a:ln w="59376">
            <a:solidFill>
              <a:srgbClr val="BFEBF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99327" y="6354571"/>
            <a:ext cx="189039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150" b="1" i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NT101 </a:t>
            </a:r>
            <a:r>
              <a:rPr sz="1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1150" b="1" i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Network</a:t>
            </a:r>
            <a:r>
              <a:rPr sz="1150" b="1" i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i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Security</a:t>
            </a:r>
            <a:endParaRPr sz="11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310"/>
              </a:lnSpc>
            </a:pPr>
            <a:r>
              <a:rPr sz="1100" spc="-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Winter</a:t>
            </a:r>
            <a:r>
              <a:rPr sz="1100" spc="-1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2020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1040" y="716787"/>
            <a:ext cx="8522970" cy="34544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420"/>
              </a:spcBef>
            </a:pPr>
            <a:r>
              <a:rPr sz="2200" spc="-40" dirty="0">
                <a:solidFill>
                  <a:srgbClr val="595959"/>
                </a:solidFill>
                <a:latin typeface="Century"/>
                <a:cs typeface="Century"/>
              </a:rPr>
              <a:t>Looking</a:t>
            </a:r>
            <a:r>
              <a:rPr sz="2200" spc="-145" dirty="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5" dirty="0">
                <a:solidFill>
                  <a:srgbClr val="595959"/>
                </a:solidFill>
                <a:latin typeface="Century"/>
                <a:cs typeface="Century"/>
              </a:rPr>
              <a:t>ahead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Ready </a:t>
            </a:r>
            <a:r>
              <a:rPr sz="220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for next</a:t>
            </a:r>
            <a:r>
              <a:rPr sz="2200" spc="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class: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555625" indent="-276225">
              <a:lnSpc>
                <a:spcPct val="100000"/>
              </a:lnSpc>
              <a:spcBef>
                <a:spcPts val="1065"/>
              </a:spcBef>
              <a:buFont typeface="Wingdings" panose="05000000000000000000"/>
              <a:buChar char=""/>
              <a:tabLst>
                <a:tab pos="555625" algn="l"/>
              </a:tabLst>
            </a:pPr>
            <a:r>
              <a:rPr sz="2000" spc="-3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Tentative </a:t>
            </a:r>
            <a:r>
              <a:rPr sz="2000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topic: </a:t>
            </a:r>
            <a:r>
              <a:rPr sz="20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Packet Sniffing and Spoofing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Font typeface="Wingdings" panose="05000000000000000000"/>
              <a:buChar char=""/>
              <a:tabLst>
                <a:tab pos="555625" algn="l"/>
              </a:tabLst>
            </a:pPr>
            <a:r>
              <a:rPr sz="200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Reading and </a:t>
            </a:r>
            <a:r>
              <a:rPr sz="2000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practicing </a:t>
            </a:r>
            <a:r>
              <a:rPr sz="200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(in</a:t>
            </a:r>
            <a:r>
              <a:rPr sz="2000" spc="-4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advance):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822325" lvl="1" indent="-266700">
              <a:lnSpc>
                <a:spcPct val="100000"/>
              </a:lnSpc>
              <a:spcBef>
                <a:spcPts val="995"/>
              </a:spcBef>
              <a:buFont typeface="Courier New" panose="02070309020205020404"/>
              <a:buChar char="o"/>
              <a:tabLst>
                <a:tab pos="822325" algn="l"/>
              </a:tabLst>
            </a:pPr>
            <a:r>
              <a:rPr sz="18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SEED </a:t>
            </a:r>
            <a:r>
              <a:rPr sz="1800" b="1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book, </a:t>
            </a:r>
            <a:r>
              <a:rPr sz="18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Chapter</a:t>
            </a:r>
            <a:r>
              <a:rPr sz="1800" b="1" spc="-10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 panose="02070309020205020404"/>
              <a:buChar char="o"/>
              <a:tabLst>
                <a:tab pos="1089025" algn="l"/>
              </a:tabLst>
            </a:pPr>
            <a:r>
              <a:rPr sz="1600" spc="-5" dirty="0">
                <a:latin typeface="Arial" panose="020B0604020202020204"/>
                <a:cs typeface="Arial" panose="020B0604020202020204"/>
              </a:rPr>
              <a:t>Refs:</a:t>
            </a:r>
            <a:r>
              <a:rPr sz="1600" spc="10" dirty="0">
                <a:solidFill>
                  <a:srgbClr val="5ECCF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u="sng" spc="-10" dirty="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 panose="020B0604020202020204"/>
                <a:cs typeface="Arial" panose="020B0604020202020204"/>
              </a:rPr>
              <a:t>https://</a:t>
            </a:r>
            <a:r>
              <a:rPr sz="1600" u="sng" spc="-10" dirty="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 panose="020B0604020202020204"/>
                <a:cs typeface="Arial" panose="020B0604020202020204"/>
                <a:hlinkClick r:id="rId1"/>
              </a:rPr>
              <a:t>www.handsonsecurity.net/resources.html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822325" lvl="1" indent="-266700">
              <a:lnSpc>
                <a:spcPct val="100000"/>
              </a:lnSpc>
              <a:spcBef>
                <a:spcPts val="975"/>
              </a:spcBef>
              <a:buFont typeface="Courier New" panose="02070309020205020404"/>
              <a:buChar char="o"/>
              <a:tabLst>
                <a:tab pos="822325" algn="l"/>
              </a:tabLst>
            </a:pPr>
            <a:r>
              <a:rPr sz="18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SEED Lab: Packet Sniffing and Spoofing</a:t>
            </a:r>
            <a:r>
              <a:rPr sz="1800" b="1" spc="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12121E"/>
                </a:solidFill>
                <a:latin typeface="Arial" panose="020B0604020202020204"/>
                <a:cs typeface="Arial" panose="020B0604020202020204"/>
              </a:rPr>
              <a:t>Lab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 panose="02070309020205020404"/>
              <a:buChar char="o"/>
              <a:tabLst>
                <a:tab pos="1089025" algn="l"/>
              </a:tabLst>
            </a:pPr>
            <a:r>
              <a:rPr sz="1600" spc="-5" dirty="0">
                <a:latin typeface="Arial" panose="020B0604020202020204"/>
                <a:cs typeface="Arial" panose="020B0604020202020204"/>
              </a:rPr>
              <a:t>Refs:</a:t>
            </a:r>
            <a:r>
              <a:rPr sz="1600" spc="45" dirty="0">
                <a:solidFill>
                  <a:srgbClr val="5ECCF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u="sng" spc="-5" dirty="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 panose="020B0604020202020204"/>
                <a:cs typeface="Arial" panose="020B0604020202020204"/>
              </a:rPr>
              <a:t>https://seedsecuritylabs.org/Labs_16.04/Networking/Sniffing_Spoofing/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For </a:t>
            </a:r>
            <a:r>
              <a:rPr spc="-150" dirty="0"/>
              <a:t>next</a:t>
            </a:r>
            <a:r>
              <a:rPr spc="-690" dirty="0"/>
              <a:t> </a:t>
            </a:r>
            <a:r>
              <a:rPr spc="-270" dirty="0"/>
              <a:t>time…</a:t>
            </a:r>
            <a:endParaRPr spc="-270" dirty="0"/>
          </a:p>
        </p:txBody>
      </p:sp>
      <p:sp>
        <p:nvSpPr>
          <p:cNvPr id="10" name="object 10"/>
          <p:cNvSpPr txBox="1"/>
          <p:nvPr/>
        </p:nvSpPr>
        <p:spPr>
          <a:xfrm>
            <a:off x="10750223" y="6401019"/>
            <a:ext cx="34925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6138" y="2758104"/>
            <a:ext cx="2383061" cy="1512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6445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4400" b="0" spc="-3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study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3930" y="1278636"/>
            <a:ext cx="859726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24000"/>
              </a:lnSpc>
              <a:spcBef>
                <a:spcPts val="100"/>
              </a:spcBef>
              <a:tabLst>
                <a:tab pos="2705100" algn="l"/>
              </a:tabLst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Goal: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wants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“prove”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identity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him  </a:t>
            </a: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Protocol</a:t>
            </a:r>
            <a:r>
              <a:rPr sz="3200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ap1.0:	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says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3200" dirty="0">
                <a:latin typeface="Calibri" panose="020F0502020204030204"/>
                <a:cs typeface="Calibri" panose="020F0502020204030204"/>
              </a:rPr>
              <a:t>am</a:t>
            </a:r>
            <a:r>
              <a:rPr sz="32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Alice”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1672" y="3679444"/>
            <a:ext cx="2562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Calibri" panose="020F0502020204030204"/>
                <a:cs typeface="Calibri" panose="020F0502020204030204"/>
              </a:rPr>
              <a:t>failure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scenario??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719" y="3548822"/>
            <a:ext cx="666011" cy="8294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3256" y="4810885"/>
            <a:ext cx="1082675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78206" y="3639310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60506" y="3990148"/>
            <a:ext cx="1870075" cy="171450"/>
          </a:xfrm>
          <a:custGeom>
            <a:avLst/>
            <a:gdLst/>
            <a:ahLst/>
            <a:cxnLst/>
            <a:rect l="l" t="t" r="r" b="b"/>
            <a:pathLst>
              <a:path w="1870075" h="171450">
                <a:moveTo>
                  <a:pt x="1698625" y="114299"/>
                </a:moveTo>
                <a:lnTo>
                  <a:pt x="1698625" y="171450"/>
                </a:lnTo>
                <a:lnTo>
                  <a:pt x="1812925" y="114300"/>
                </a:lnTo>
                <a:lnTo>
                  <a:pt x="1698625" y="114299"/>
                </a:lnTo>
                <a:close/>
              </a:path>
              <a:path w="1870075" h="171450">
                <a:moveTo>
                  <a:pt x="1698625" y="57149"/>
                </a:moveTo>
                <a:lnTo>
                  <a:pt x="1698625" y="114299"/>
                </a:lnTo>
                <a:lnTo>
                  <a:pt x="1727200" y="114300"/>
                </a:lnTo>
                <a:lnTo>
                  <a:pt x="1727200" y="57150"/>
                </a:lnTo>
                <a:lnTo>
                  <a:pt x="1698625" y="57149"/>
                </a:lnTo>
                <a:close/>
              </a:path>
              <a:path w="1870075" h="171450">
                <a:moveTo>
                  <a:pt x="1698625" y="0"/>
                </a:moveTo>
                <a:lnTo>
                  <a:pt x="1698625" y="57149"/>
                </a:lnTo>
                <a:lnTo>
                  <a:pt x="1727200" y="57150"/>
                </a:lnTo>
                <a:lnTo>
                  <a:pt x="1727200" y="114300"/>
                </a:lnTo>
                <a:lnTo>
                  <a:pt x="1812927" y="114298"/>
                </a:lnTo>
                <a:lnTo>
                  <a:pt x="1870075" y="85725"/>
                </a:lnTo>
                <a:lnTo>
                  <a:pt x="1698625" y="0"/>
                </a:lnTo>
                <a:close/>
              </a:path>
              <a:path w="1870075" h="171450">
                <a:moveTo>
                  <a:pt x="0" y="57148"/>
                </a:moveTo>
                <a:lnTo>
                  <a:pt x="0" y="114298"/>
                </a:lnTo>
                <a:lnTo>
                  <a:pt x="1698625" y="114299"/>
                </a:lnTo>
                <a:lnTo>
                  <a:pt x="1698625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26236" y="3572764"/>
            <a:ext cx="1724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“I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am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Alice”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5021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</a:t>
            </a:r>
            <a:r>
              <a:rPr sz="4400" b="0" spc="-5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300" b="0" spc="3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issues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3930" y="1278636"/>
            <a:ext cx="8597265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24000"/>
              </a:lnSpc>
              <a:spcBef>
                <a:spcPts val="100"/>
              </a:spcBef>
              <a:tabLst>
                <a:tab pos="2705100" algn="l"/>
              </a:tabLst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Goal: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wants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“prove”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identity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him  </a:t>
            </a: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Protocol</a:t>
            </a:r>
            <a:r>
              <a:rPr sz="3200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ap1.0:	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says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3200" dirty="0">
                <a:latin typeface="Calibri" panose="020F0502020204030204"/>
                <a:cs typeface="Calibri" panose="020F0502020204030204"/>
              </a:rPr>
              <a:t>am</a:t>
            </a:r>
            <a:r>
              <a:rPr sz="32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Alice”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9719" y="3548822"/>
            <a:ext cx="666011" cy="8294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3256" y="4810885"/>
            <a:ext cx="1082675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78206" y="3639310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96598" y="3574795"/>
            <a:ext cx="2211705" cy="1866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2400" i="1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network, Bob  can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not </a:t>
            </a:r>
            <a:r>
              <a:rPr sz="2400" i="1" spc="-10" dirty="0">
                <a:latin typeface="Calibri" panose="020F0502020204030204"/>
                <a:cs typeface="Calibri" panose="020F0502020204030204"/>
              </a:rPr>
              <a:t>“see” 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Alice,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i="1" spc="-25" dirty="0">
                <a:latin typeface="Calibri" panose="020F0502020204030204"/>
                <a:cs typeface="Calibri" panose="020F0502020204030204"/>
              </a:rPr>
              <a:t>Trudy 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simply declares  herself </a:t>
            </a:r>
            <a:r>
              <a:rPr sz="2400" i="1" spc="-20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i="1" dirty="0">
                <a:latin typeface="Calibri" panose="020F0502020204030204"/>
                <a:cs typeface="Calibri" panose="020F0502020204030204"/>
              </a:rPr>
              <a:t>be</a:t>
            </a:r>
            <a:r>
              <a:rPr sz="2400" i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spc="-5" dirty="0">
                <a:latin typeface="Calibri" panose="020F0502020204030204"/>
                <a:cs typeface="Calibri" panose="020F0502020204030204"/>
              </a:rPr>
              <a:t>Alice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7505" y="4301297"/>
            <a:ext cx="796290" cy="1044575"/>
          </a:xfrm>
          <a:custGeom>
            <a:avLst/>
            <a:gdLst/>
            <a:ahLst/>
            <a:cxnLst/>
            <a:rect l="l" t="t" r="r" b="b"/>
            <a:pathLst>
              <a:path w="796289" h="1044575">
                <a:moveTo>
                  <a:pt x="670006" y="119797"/>
                </a:moveTo>
                <a:lnTo>
                  <a:pt x="0" y="1009928"/>
                </a:lnTo>
                <a:lnTo>
                  <a:pt x="45661" y="1044296"/>
                </a:lnTo>
                <a:lnTo>
                  <a:pt x="715667" y="154166"/>
                </a:lnTo>
                <a:lnTo>
                  <a:pt x="670006" y="119797"/>
                </a:lnTo>
                <a:close/>
              </a:path>
              <a:path w="796289" h="1044575">
                <a:moveTo>
                  <a:pt x="778140" y="96967"/>
                </a:moveTo>
                <a:lnTo>
                  <a:pt x="687190" y="96967"/>
                </a:lnTo>
                <a:lnTo>
                  <a:pt x="732852" y="131335"/>
                </a:lnTo>
                <a:lnTo>
                  <a:pt x="715667" y="154166"/>
                </a:lnTo>
                <a:lnTo>
                  <a:pt x="761328" y="188535"/>
                </a:lnTo>
                <a:lnTo>
                  <a:pt x="778140" y="96967"/>
                </a:lnTo>
                <a:close/>
              </a:path>
              <a:path w="796289" h="1044575">
                <a:moveTo>
                  <a:pt x="687190" y="96967"/>
                </a:moveTo>
                <a:lnTo>
                  <a:pt x="670006" y="119797"/>
                </a:lnTo>
                <a:lnTo>
                  <a:pt x="715667" y="154166"/>
                </a:lnTo>
                <a:lnTo>
                  <a:pt x="732852" y="131335"/>
                </a:lnTo>
                <a:lnTo>
                  <a:pt x="687190" y="96967"/>
                </a:lnTo>
                <a:close/>
              </a:path>
              <a:path w="796289" h="1044575">
                <a:moveTo>
                  <a:pt x="795943" y="0"/>
                </a:moveTo>
                <a:lnTo>
                  <a:pt x="624345" y="85429"/>
                </a:lnTo>
                <a:lnTo>
                  <a:pt x="670006" y="119797"/>
                </a:lnTo>
                <a:lnTo>
                  <a:pt x="687190" y="96967"/>
                </a:lnTo>
                <a:lnTo>
                  <a:pt x="778140" y="96967"/>
                </a:lnTo>
                <a:lnTo>
                  <a:pt x="7959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86565" y="4837683"/>
            <a:ext cx="1724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“I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am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Alice”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0482" y="2548272"/>
            <a:ext cx="3256023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6261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4400" b="0" spc="-4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6275" y="3838093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63253" y="1251204"/>
            <a:ext cx="10540365" cy="177546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Goal: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wants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“prove”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identity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him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Protocol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ap2.0: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says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3200" dirty="0">
                <a:latin typeface="Calibri" panose="020F0502020204030204"/>
                <a:cs typeface="Calibri" panose="020F0502020204030204"/>
              </a:rPr>
              <a:t>am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 an IP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packet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containing 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source </a:t>
            </a:r>
            <a:r>
              <a:rPr sz="3200" dirty="0">
                <a:latin typeface="Calibri" panose="020F0502020204030204"/>
                <a:cs typeface="Calibri" panose="020F0502020204030204"/>
              </a:rPr>
              <a:t>IP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address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7119" y="4348991"/>
            <a:ext cx="3799204" cy="171450"/>
          </a:xfrm>
          <a:custGeom>
            <a:avLst/>
            <a:gdLst/>
            <a:ahLst/>
            <a:cxnLst/>
            <a:rect l="l" t="t" r="r" b="b"/>
            <a:pathLst>
              <a:path w="3799204" h="171450">
                <a:moveTo>
                  <a:pt x="3627437" y="114299"/>
                </a:moveTo>
                <a:lnTo>
                  <a:pt x="3627437" y="171450"/>
                </a:lnTo>
                <a:lnTo>
                  <a:pt x="3741737" y="114300"/>
                </a:lnTo>
                <a:lnTo>
                  <a:pt x="3627437" y="114299"/>
                </a:lnTo>
                <a:close/>
              </a:path>
              <a:path w="3799204" h="171450">
                <a:moveTo>
                  <a:pt x="3627437" y="57149"/>
                </a:moveTo>
                <a:lnTo>
                  <a:pt x="3627437" y="114299"/>
                </a:lnTo>
                <a:lnTo>
                  <a:pt x="3656012" y="114300"/>
                </a:lnTo>
                <a:lnTo>
                  <a:pt x="3656012" y="57150"/>
                </a:lnTo>
                <a:lnTo>
                  <a:pt x="3627437" y="57149"/>
                </a:lnTo>
                <a:close/>
              </a:path>
              <a:path w="3799204" h="171450">
                <a:moveTo>
                  <a:pt x="3627437" y="0"/>
                </a:moveTo>
                <a:lnTo>
                  <a:pt x="3627437" y="57149"/>
                </a:lnTo>
                <a:lnTo>
                  <a:pt x="3656012" y="57150"/>
                </a:lnTo>
                <a:lnTo>
                  <a:pt x="3656012" y="114300"/>
                </a:lnTo>
                <a:lnTo>
                  <a:pt x="3741740" y="114298"/>
                </a:lnTo>
                <a:lnTo>
                  <a:pt x="3798887" y="85725"/>
                </a:lnTo>
                <a:lnTo>
                  <a:pt x="3627437" y="0"/>
                </a:lnTo>
                <a:close/>
              </a:path>
              <a:path w="3799204" h="171450">
                <a:moveTo>
                  <a:pt x="0" y="57148"/>
                </a:moveTo>
                <a:lnTo>
                  <a:pt x="0" y="114298"/>
                </a:lnTo>
                <a:lnTo>
                  <a:pt x="3627437" y="114299"/>
                </a:lnTo>
                <a:lnTo>
                  <a:pt x="3627437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9048" y="3627120"/>
            <a:ext cx="2968752" cy="643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17956" y="3710815"/>
            <a:ext cx="2856230" cy="528955"/>
          </a:xfrm>
          <a:custGeom>
            <a:avLst/>
            <a:gdLst/>
            <a:ahLst/>
            <a:cxnLst/>
            <a:rect l="l" t="t" r="r" b="b"/>
            <a:pathLst>
              <a:path w="2856229" h="528954">
                <a:moveTo>
                  <a:pt x="0" y="0"/>
                </a:moveTo>
                <a:lnTo>
                  <a:pt x="2855913" y="0"/>
                </a:lnTo>
                <a:lnTo>
                  <a:pt x="2855913" y="528637"/>
                </a:lnTo>
                <a:lnTo>
                  <a:pt x="0" y="5286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81606" y="3710815"/>
            <a:ext cx="1592580" cy="528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“I am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Alice”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7956" y="3710815"/>
            <a:ext cx="1263650" cy="52895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53670" marR="155575" indent="156845">
              <a:lnSpc>
                <a:spcPct val="78000"/>
              </a:lnSpc>
              <a:spcBef>
                <a:spcPts val="345"/>
              </a:spcBef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Alice’s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address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3480" y="3917188"/>
            <a:ext cx="2562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Calibri" panose="020F0502020204030204"/>
                <a:cs typeface="Calibri" panose="020F0502020204030204"/>
              </a:rPr>
              <a:t>failure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scenario??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6261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4400" b="0" spc="-4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6275" y="3838093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63253" y="1251204"/>
            <a:ext cx="10540365" cy="177546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Goal: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wants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“prove”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identity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32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him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z="3200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Protocol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ap2.0: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says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3200" dirty="0">
                <a:latin typeface="Calibri" panose="020F0502020204030204"/>
                <a:cs typeface="Calibri" panose="020F0502020204030204"/>
              </a:rPr>
              <a:t>am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Alice” </a:t>
            </a:r>
            <a:r>
              <a:rPr sz="3200" dirty="0">
                <a:latin typeface="Calibri" panose="020F0502020204030204"/>
                <a:cs typeface="Calibri" panose="020F0502020204030204"/>
              </a:rPr>
              <a:t>in an IP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packet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containing 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her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source </a:t>
            </a:r>
            <a:r>
              <a:rPr sz="3200" dirty="0">
                <a:latin typeface="Calibri" panose="020F0502020204030204"/>
                <a:cs typeface="Calibri" panose="020F0502020204030204"/>
              </a:rPr>
              <a:t>IP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address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9322" y="4564522"/>
            <a:ext cx="2279650" cy="1059180"/>
          </a:xfrm>
          <a:custGeom>
            <a:avLst/>
            <a:gdLst/>
            <a:ahLst/>
            <a:cxnLst/>
            <a:rect l="l" t="t" r="r" b="b"/>
            <a:pathLst>
              <a:path w="2279650" h="1059179">
                <a:moveTo>
                  <a:pt x="2111208" y="52074"/>
                </a:moveTo>
                <a:lnTo>
                  <a:pt x="0" y="1006619"/>
                </a:lnTo>
                <a:lnTo>
                  <a:pt x="23544" y="1058694"/>
                </a:lnTo>
                <a:lnTo>
                  <a:pt x="2134752" y="104148"/>
                </a:lnTo>
                <a:lnTo>
                  <a:pt x="2111208" y="52074"/>
                </a:lnTo>
                <a:close/>
              </a:path>
              <a:path w="2279650" h="1059179">
                <a:moveTo>
                  <a:pt x="2252523" y="40302"/>
                </a:moveTo>
                <a:lnTo>
                  <a:pt x="2137244" y="40302"/>
                </a:lnTo>
                <a:lnTo>
                  <a:pt x="2160789" y="92375"/>
                </a:lnTo>
                <a:lnTo>
                  <a:pt x="2134752" y="104148"/>
                </a:lnTo>
                <a:lnTo>
                  <a:pt x="2158297" y="156223"/>
                </a:lnTo>
                <a:lnTo>
                  <a:pt x="2252523" y="40302"/>
                </a:lnTo>
                <a:close/>
              </a:path>
              <a:path w="2279650" h="1059179">
                <a:moveTo>
                  <a:pt x="2137244" y="40302"/>
                </a:moveTo>
                <a:lnTo>
                  <a:pt x="2111208" y="52074"/>
                </a:lnTo>
                <a:lnTo>
                  <a:pt x="2134752" y="104148"/>
                </a:lnTo>
                <a:lnTo>
                  <a:pt x="2160789" y="92375"/>
                </a:lnTo>
                <a:lnTo>
                  <a:pt x="2137244" y="40302"/>
                </a:lnTo>
                <a:close/>
              </a:path>
              <a:path w="2279650" h="1059179">
                <a:moveTo>
                  <a:pt x="2087664" y="0"/>
                </a:moveTo>
                <a:lnTo>
                  <a:pt x="2111208" y="52074"/>
                </a:lnTo>
                <a:lnTo>
                  <a:pt x="2137244" y="40302"/>
                </a:lnTo>
                <a:lnTo>
                  <a:pt x="2252523" y="40302"/>
                </a:lnTo>
                <a:lnTo>
                  <a:pt x="2279204" y="7477"/>
                </a:lnTo>
                <a:lnTo>
                  <a:pt x="2087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00728" y="4992623"/>
            <a:ext cx="2971800" cy="643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32287" y="5075788"/>
            <a:ext cx="2856230" cy="528955"/>
          </a:xfrm>
          <a:custGeom>
            <a:avLst/>
            <a:gdLst/>
            <a:ahLst/>
            <a:cxnLst/>
            <a:rect l="l" t="t" r="r" b="b"/>
            <a:pathLst>
              <a:path w="2856229" h="528954">
                <a:moveTo>
                  <a:pt x="0" y="0"/>
                </a:moveTo>
                <a:lnTo>
                  <a:pt x="2855912" y="0"/>
                </a:lnTo>
                <a:lnTo>
                  <a:pt x="2855912" y="528637"/>
                </a:lnTo>
                <a:lnTo>
                  <a:pt x="0" y="5286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32287" y="5075788"/>
            <a:ext cx="2856230" cy="528955"/>
          </a:xfrm>
          <a:custGeom>
            <a:avLst/>
            <a:gdLst/>
            <a:ahLst/>
            <a:cxnLst/>
            <a:rect l="l" t="t" r="r" b="b"/>
            <a:pathLst>
              <a:path w="2856229" h="528954">
                <a:moveTo>
                  <a:pt x="0" y="0"/>
                </a:moveTo>
                <a:lnTo>
                  <a:pt x="2855913" y="0"/>
                </a:lnTo>
                <a:lnTo>
                  <a:pt x="2855913" y="528637"/>
                </a:lnTo>
                <a:lnTo>
                  <a:pt x="0" y="5286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95937" y="5075788"/>
            <a:ext cx="1592580" cy="528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92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“I am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Alice”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2287" y="5075788"/>
            <a:ext cx="1263650" cy="528955"/>
          </a:xfrm>
          <a:prstGeom prst="rect">
            <a:avLst/>
          </a:prstGeom>
          <a:solidFill>
            <a:srgbClr val="FFFFFF"/>
          </a:solidFill>
          <a:ln w="9526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53670" marR="155575" indent="156845">
              <a:lnSpc>
                <a:spcPct val="79000"/>
              </a:lnSpc>
              <a:spcBef>
                <a:spcPts val="305"/>
              </a:spcBef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Alice’s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address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9178" y="3917188"/>
            <a:ext cx="2851150" cy="13030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22250">
              <a:lnSpc>
                <a:spcPct val="101000"/>
              </a:lnSpc>
              <a:spcBef>
                <a:spcPts val="50"/>
              </a:spcBef>
            </a:pPr>
            <a:r>
              <a:rPr sz="2800" i="1" spc="-3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can create 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packet</a:t>
            </a:r>
            <a:r>
              <a:rPr sz="2800" i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“spoofing”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82270">
              <a:lnSpc>
                <a:spcPts val="3290"/>
              </a:lnSpc>
            </a:pPr>
            <a:r>
              <a:rPr sz="2800" i="1" spc="-30" dirty="0">
                <a:latin typeface="Calibri" panose="020F0502020204030204"/>
                <a:cs typeface="Calibri" panose="020F0502020204030204"/>
              </a:rPr>
              <a:t>Alice’s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address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81879" y="3517136"/>
            <a:ext cx="116903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dirty="0"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50301" y="3526526"/>
            <a:ext cx="1558290" cy="539115"/>
          </a:xfrm>
          <a:custGeom>
            <a:avLst/>
            <a:gdLst/>
            <a:ahLst/>
            <a:cxnLst/>
            <a:rect l="l" t="t" r="r" b="b"/>
            <a:pathLst>
              <a:path w="1558290" h="539114">
                <a:moveTo>
                  <a:pt x="0" y="0"/>
                </a:moveTo>
                <a:lnTo>
                  <a:pt x="1558255" y="0"/>
                </a:lnTo>
                <a:lnTo>
                  <a:pt x="1558255" y="538989"/>
                </a:lnTo>
                <a:lnTo>
                  <a:pt x="0" y="5389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7429" y="265336"/>
            <a:ext cx="10933567" cy="67582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4300" b="0" spc="25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: </a:t>
            </a:r>
            <a:r>
              <a:rPr lang="en-US" sz="4300" b="0" spc="45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 network of networks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39074" y="3553078"/>
            <a:ext cx="987425" cy="669925"/>
          </a:xfrm>
          <a:custGeom>
            <a:avLst/>
            <a:gdLst/>
            <a:ahLst/>
            <a:cxnLst/>
            <a:rect l="l" t="t" r="r" b="b"/>
            <a:pathLst>
              <a:path w="987425" h="669925">
                <a:moveTo>
                  <a:pt x="0" y="0"/>
                </a:moveTo>
                <a:lnTo>
                  <a:pt x="986998" y="0"/>
                </a:lnTo>
                <a:lnTo>
                  <a:pt x="986998" y="669621"/>
                </a:lnTo>
                <a:lnTo>
                  <a:pt x="0" y="669621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58013" y="1510284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9574" y="4174235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</a:t>
            </a:r>
            <a:r>
              <a:rPr sz="1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5648" y="5762244"/>
            <a:ext cx="102616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409575">
              <a:lnSpc>
                <a:spcPts val="153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1400" dirty="0">
                <a:latin typeface="Calibri" panose="020F0502020204030204"/>
                <a:cs typeface="Calibri" panose="020F0502020204030204"/>
              </a:rPr>
              <a:t>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95614" y="4484144"/>
            <a:ext cx="233045" cy="18415"/>
          </a:xfrm>
          <a:custGeom>
            <a:avLst/>
            <a:gdLst/>
            <a:ahLst/>
            <a:cxnLst/>
            <a:rect l="l" t="t" r="r" b="b"/>
            <a:pathLst>
              <a:path w="233045" h="18414">
                <a:moveTo>
                  <a:pt x="-22225" y="9123"/>
                </a:moveTo>
                <a:lnTo>
                  <a:pt x="254767" y="9123"/>
                </a:lnTo>
              </a:path>
            </a:pathLst>
          </a:custGeom>
          <a:ln w="6269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91361" y="458476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796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36055" y="4054088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506808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78461" y="4130174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1" y="519423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21268" y="3693841"/>
            <a:ext cx="201295" cy="16510"/>
          </a:xfrm>
          <a:custGeom>
            <a:avLst/>
            <a:gdLst/>
            <a:ahLst/>
            <a:cxnLst/>
            <a:rect l="l" t="t" r="r" b="b"/>
            <a:pathLst>
              <a:path w="201295" h="16510">
                <a:moveTo>
                  <a:pt x="-22225" y="8198"/>
                </a:moveTo>
                <a:lnTo>
                  <a:pt x="223380" y="8198"/>
                </a:lnTo>
              </a:path>
            </a:pathLst>
          </a:custGeom>
          <a:ln w="6084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17588" y="3784253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834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88764" y="3307421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455385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065937" y="3375786"/>
            <a:ext cx="0" cy="466725"/>
          </a:xfrm>
          <a:custGeom>
            <a:avLst/>
            <a:gdLst/>
            <a:ahLst/>
            <a:cxnLst/>
            <a:rect l="l" t="t" r="r" b="b"/>
            <a:pathLst>
              <a:path h="466725">
                <a:moveTo>
                  <a:pt x="0" y="0"/>
                </a:moveTo>
                <a:lnTo>
                  <a:pt x="1" y="466720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505941" y="1845564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na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38729" y="1845564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79068" y="3677907"/>
            <a:ext cx="306070" cy="198120"/>
          </a:xfrm>
          <a:custGeom>
            <a:avLst/>
            <a:gdLst/>
            <a:ahLst/>
            <a:cxnLst/>
            <a:rect l="l" t="t" r="r" b="b"/>
            <a:pathLst>
              <a:path w="306070" h="198120">
                <a:moveTo>
                  <a:pt x="0" y="0"/>
                </a:moveTo>
                <a:lnTo>
                  <a:pt x="305748" y="0"/>
                </a:lnTo>
                <a:lnTo>
                  <a:pt x="305748" y="197846"/>
                </a:lnTo>
                <a:lnTo>
                  <a:pt x="0" y="197846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844901" y="3442716"/>
            <a:ext cx="8705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75843" y="4684776"/>
            <a:ext cx="140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1100" dirty="0">
                <a:latin typeface="Calibri" panose="020F0502020204030204"/>
                <a:cs typeface="Calibri" panose="020F0502020204030204"/>
              </a:rPr>
              <a:t>r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41757" y="4223004"/>
            <a:ext cx="486409" cy="6324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19710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latin typeface="Calibri" panose="020F0502020204030204"/>
                <a:cs typeface="Calibri" panose="020F0502020204030204"/>
              </a:rPr>
              <a:t>co  </a:t>
            </a: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r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44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97945" y="3452691"/>
            <a:ext cx="576188" cy="216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97945" y="3452691"/>
            <a:ext cx="576580" cy="216535"/>
          </a:xfrm>
          <a:custGeom>
            <a:avLst/>
            <a:gdLst/>
            <a:ahLst/>
            <a:cxnLst/>
            <a:rect l="l" t="t" r="r" b="b"/>
            <a:pathLst>
              <a:path w="576580" h="216535">
                <a:moveTo>
                  <a:pt x="576130" y="511"/>
                </a:moveTo>
                <a:lnTo>
                  <a:pt x="576189" y="114184"/>
                </a:lnTo>
                <a:lnTo>
                  <a:pt x="528632" y="167738"/>
                </a:lnTo>
                <a:lnTo>
                  <a:pt x="486539" y="186349"/>
                </a:lnTo>
                <a:lnTo>
                  <a:pt x="437628" y="200082"/>
                </a:lnTo>
                <a:lnTo>
                  <a:pt x="385939" y="209362"/>
                </a:lnTo>
                <a:lnTo>
                  <a:pt x="335516" y="214615"/>
                </a:lnTo>
                <a:lnTo>
                  <a:pt x="290400" y="216266"/>
                </a:lnTo>
                <a:lnTo>
                  <a:pt x="245016" y="214660"/>
                </a:lnTo>
                <a:lnTo>
                  <a:pt x="193912" y="209537"/>
                </a:lnTo>
                <a:lnTo>
                  <a:pt x="141316" y="200408"/>
                </a:lnTo>
                <a:lnTo>
                  <a:pt x="91457" y="186784"/>
                </a:lnTo>
                <a:lnTo>
                  <a:pt x="48563" y="168176"/>
                </a:lnTo>
                <a:lnTo>
                  <a:pt x="16863" y="144096"/>
                </a:lnTo>
                <a:lnTo>
                  <a:pt x="557" y="88014"/>
                </a:lnTo>
                <a:lnTo>
                  <a:pt x="293" y="57027"/>
                </a:lnTo>
                <a:lnTo>
                  <a:pt x="28" y="26040"/>
                </a:lnTo>
                <a:lnTo>
                  <a:pt x="0" y="0"/>
                </a:lnTo>
                <a:lnTo>
                  <a:pt x="19386" y="26508"/>
                </a:lnTo>
                <a:lnTo>
                  <a:pt x="51885" y="48983"/>
                </a:lnTo>
                <a:lnTo>
                  <a:pt x="93939" y="67411"/>
                </a:lnTo>
                <a:lnTo>
                  <a:pt x="141987" y="81777"/>
                </a:lnTo>
                <a:lnTo>
                  <a:pt x="192472" y="92067"/>
                </a:lnTo>
                <a:lnTo>
                  <a:pt x="241834" y="98266"/>
                </a:lnTo>
                <a:lnTo>
                  <a:pt x="286514" y="100360"/>
                </a:lnTo>
                <a:lnTo>
                  <a:pt x="331411" y="98818"/>
                </a:lnTo>
                <a:lnTo>
                  <a:pt x="381323" y="93809"/>
                </a:lnTo>
                <a:lnTo>
                  <a:pt x="432537" y="84868"/>
                </a:lnTo>
                <a:lnTo>
                  <a:pt x="481338" y="71532"/>
                </a:lnTo>
                <a:lnTo>
                  <a:pt x="524012" y="53337"/>
                </a:lnTo>
                <a:lnTo>
                  <a:pt x="556848" y="29818"/>
                </a:lnTo>
                <a:lnTo>
                  <a:pt x="576130" y="51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98244" y="3338203"/>
            <a:ext cx="575945" cy="214629"/>
          </a:xfrm>
          <a:custGeom>
            <a:avLst/>
            <a:gdLst/>
            <a:ahLst/>
            <a:cxnLst/>
            <a:rect l="l" t="t" r="r" b="b"/>
            <a:pathLst>
              <a:path w="575944" h="214629">
                <a:moveTo>
                  <a:pt x="287761" y="0"/>
                </a:moveTo>
                <a:lnTo>
                  <a:pt x="221780" y="2827"/>
                </a:lnTo>
                <a:lnTo>
                  <a:pt x="161211" y="10881"/>
                </a:lnTo>
                <a:lnTo>
                  <a:pt x="107781" y="23519"/>
                </a:lnTo>
                <a:lnTo>
                  <a:pt x="63217" y="40098"/>
                </a:lnTo>
                <a:lnTo>
                  <a:pt x="29248" y="59976"/>
                </a:lnTo>
                <a:lnTo>
                  <a:pt x="0" y="107058"/>
                </a:lnTo>
                <a:lnTo>
                  <a:pt x="7599" y="131605"/>
                </a:lnTo>
                <a:lnTo>
                  <a:pt x="63217" y="174017"/>
                </a:lnTo>
                <a:lnTo>
                  <a:pt x="107781" y="190596"/>
                </a:lnTo>
                <a:lnTo>
                  <a:pt x="161211" y="203234"/>
                </a:lnTo>
                <a:lnTo>
                  <a:pt x="221780" y="211288"/>
                </a:lnTo>
                <a:lnTo>
                  <a:pt x="287761" y="214115"/>
                </a:lnTo>
                <a:lnTo>
                  <a:pt x="353742" y="211288"/>
                </a:lnTo>
                <a:lnTo>
                  <a:pt x="414312" y="203234"/>
                </a:lnTo>
                <a:lnTo>
                  <a:pt x="467741" y="190596"/>
                </a:lnTo>
                <a:lnTo>
                  <a:pt x="512305" y="174017"/>
                </a:lnTo>
                <a:lnTo>
                  <a:pt x="546274" y="154139"/>
                </a:lnTo>
                <a:lnTo>
                  <a:pt x="575523" y="107058"/>
                </a:lnTo>
                <a:lnTo>
                  <a:pt x="567923" y="82510"/>
                </a:lnTo>
                <a:lnTo>
                  <a:pt x="512305" y="40098"/>
                </a:lnTo>
                <a:lnTo>
                  <a:pt x="467741" y="23519"/>
                </a:lnTo>
                <a:lnTo>
                  <a:pt x="414312" y="10881"/>
                </a:lnTo>
                <a:lnTo>
                  <a:pt x="353742" y="2827"/>
                </a:lnTo>
                <a:lnTo>
                  <a:pt x="28776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8244" y="3338203"/>
            <a:ext cx="575945" cy="214629"/>
          </a:xfrm>
          <a:custGeom>
            <a:avLst/>
            <a:gdLst/>
            <a:ahLst/>
            <a:cxnLst/>
            <a:rect l="l" t="t" r="r" b="b"/>
            <a:pathLst>
              <a:path w="575944" h="214629">
                <a:moveTo>
                  <a:pt x="0" y="107058"/>
                </a:moveTo>
                <a:lnTo>
                  <a:pt x="29248" y="59976"/>
                </a:lnTo>
                <a:lnTo>
                  <a:pt x="63217" y="40098"/>
                </a:lnTo>
                <a:lnTo>
                  <a:pt x="107781" y="23519"/>
                </a:lnTo>
                <a:lnTo>
                  <a:pt x="161211" y="10881"/>
                </a:lnTo>
                <a:lnTo>
                  <a:pt x="221780" y="2827"/>
                </a:lnTo>
                <a:lnTo>
                  <a:pt x="287761" y="0"/>
                </a:lnTo>
                <a:lnTo>
                  <a:pt x="353742" y="2827"/>
                </a:lnTo>
                <a:lnTo>
                  <a:pt x="414311" y="10881"/>
                </a:lnTo>
                <a:lnTo>
                  <a:pt x="467741" y="23519"/>
                </a:lnTo>
                <a:lnTo>
                  <a:pt x="512305" y="40098"/>
                </a:lnTo>
                <a:lnTo>
                  <a:pt x="546274" y="59976"/>
                </a:lnTo>
                <a:lnTo>
                  <a:pt x="575523" y="107058"/>
                </a:lnTo>
                <a:lnTo>
                  <a:pt x="567923" y="131605"/>
                </a:lnTo>
                <a:lnTo>
                  <a:pt x="512305" y="174017"/>
                </a:lnTo>
                <a:lnTo>
                  <a:pt x="467741" y="190596"/>
                </a:lnTo>
                <a:lnTo>
                  <a:pt x="414311" y="203234"/>
                </a:lnTo>
                <a:lnTo>
                  <a:pt x="353742" y="211288"/>
                </a:lnTo>
                <a:lnTo>
                  <a:pt x="287761" y="214116"/>
                </a:lnTo>
                <a:lnTo>
                  <a:pt x="221780" y="211288"/>
                </a:lnTo>
                <a:lnTo>
                  <a:pt x="161211" y="203234"/>
                </a:lnTo>
                <a:lnTo>
                  <a:pt x="107781" y="190596"/>
                </a:lnTo>
                <a:lnTo>
                  <a:pt x="63217" y="174017"/>
                </a:lnTo>
                <a:lnTo>
                  <a:pt x="29248" y="154139"/>
                </a:lnTo>
                <a:lnTo>
                  <a:pt x="0" y="10705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94579" y="3365417"/>
            <a:ext cx="383540" cy="88265"/>
          </a:xfrm>
          <a:custGeom>
            <a:avLst/>
            <a:gdLst/>
            <a:ahLst/>
            <a:cxnLst/>
            <a:rect l="l" t="t" r="r" b="b"/>
            <a:pathLst>
              <a:path w="383539" h="88264">
                <a:moveTo>
                  <a:pt x="159919" y="38352"/>
                </a:moveTo>
                <a:lnTo>
                  <a:pt x="74811" y="38352"/>
                </a:lnTo>
                <a:lnTo>
                  <a:pt x="188708" y="88069"/>
                </a:lnTo>
                <a:lnTo>
                  <a:pt x="281332" y="51676"/>
                </a:lnTo>
                <a:lnTo>
                  <a:pt x="190623" y="51676"/>
                </a:lnTo>
                <a:lnTo>
                  <a:pt x="159919" y="38352"/>
                </a:lnTo>
                <a:close/>
              </a:path>
              <a:path w="383539" h="88264">
                <a:moveTo>
                  <a:pt x="308159" y="0"/>
                </a:moveTo>
                <a:lnTo>
                  <a:pt x="190623" y="51676"/>
                </a:lnTo>
                <a:lnTo>
                  <a:pt x="281332" y="51676"/>
                </a:lnTo>
                <a:lnTo>
                  <a:pt x="312996" y="39235"/>
                </a:lnTo>
                <a:lnTo>
                  <a:pt x="341259" y="39235"/>
                </a:lnTo>
                <a:lnTo>
                  <a:pt x="383306" y="20082"/>
                </a:lnTo>
                <a:lnTo>
                  <a:pt x="308159" y="0"/>
                </a:lnTo>
                <a:close/>
              </a:path>
              <a:path w="383539" h="88264">
                <a:moveTo>
                  <a:pt x="74811" y="1421"/>
                </a:moveTo>
                <a:lnTo>
                  <a:pt x="0" y="23070"/>
                </a:lnTo>
                <a:lnTo>
                  <a:pt x="51200" y="45455"/>
                </a:lnTo>
                <a:lnTo>
                  <a:pt x="74811" y="38352"/>
                </a:lnTo>
                <a:lnTo>
                  <a:pt x="159919" y="38352"/>
                </a:lnTo>
                <a:lnTo>
                  <a:pt x="74811" y="1421"/>
                </a:lnTo>
                <a:close/>
              </a:path>
              <a:path w="383539" h="88264">
                <a:moveTo>
                  <a:pt x="341259" y="39235"/>
                </a:moveTo>
                <a:lnTo>
                  <a:pt x="312996" y="39235"/>
                </a:lnTo>
                <a:lnTo>
                  <a:pt x="327604" y="45455"/>
                </a:lnTo>
                <a:lnTo>
                  <a:pt x="341259" y="39235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45455" y="3440751"/>
            <a:ext cx="143510" cy="76200"/>
          </a:xfrm>
          <a:custGeom>
            <a:avLst/>
            <a:gdLst/>
            <a:ahLst/>
            <a:cxnLst/>
            <a:rect l="l" t="t" r="r" b="b"/>
            <a:pathLst>
              <a:path w="143510" h="76200">
                <a:moveTo>
                  <a:pt x="1723" y="0"/>
                </a:moveTo>
                <a:lnTo>
                  <a:pt x="0" y="37912"/>
                </a:lnTo>
                <a:lnTo>
                  <a:pt x="93971" y="75824"/>
                </a:lnTo>
                <a:lnTo>
                  <a:pt x="143111" y="58190"/>
                </a:lnTo>
                <a:lnTo>
                  <a:pt x="1723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83370" y="3440751"/>
            <a:ext cx="140970" cy="75565"/>
          </a:xfrm>
          <a:custGeom>
            <a:avLst/>
            <a:gdLst/>
            <a:ahLst/>
            <a:cxnLst/>
            <a:rect l="l" t="t" r="r" b="b"/>
            <a:pathLst>
              <a:path w="140969" h="75564">
                <a:moveTo>
                  <a:pt x="139663" y="0"/>
                </a:moveTo>
                <a:lnTo>
                  <a:pt x="0" y="58190"/>
                </a:lnTo>
                <a:lnTo>
                  <a:pt x="47416" y="74941"/>
                </a:lnTo>
                <a:lnTo>
                  <a:pt x="140525" y="39674"/>
                </a:lnTo>
                <a:lnTo>
                  <a:pt x="139663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32153" y="3403722"/>
            <a:ext cx="306070" cy="119380"/>
          </a:xfrm>
          <a:custGeom>
            <a:avLst/>
            <a:gdLst/>
            <a:ahLst/>
            <a:cxnLst/>
            <a:rect l="l" t="t" r="r" b="b"/>
            <a:pathLst>
              <a:path w="306069" h="119379">
                <a:moveTo>
                  <a:pt x="9402" y="4725"/>
                </a:moveTo>
                <a:lnTo>
                  <a:pt x="90417" y="37912"/>
                </a:lnTo>
                <a:lnTo>
                  <a:pt x="90560" y="47224"/>
                </a:lnTo>
                <a:lnTo>
                  <a:pt x="91189" y="66510"/>
                </a:lnTo>
                <a:lnTo>
                  <a:pt x="91332" y="75822"/>
                </a:lnTo>
                <a:lnTo>
                  <a:pt x="0" y="111659"/>
                </a:lnTo>
                <a:lnTo>
                  <a:pt x="21048" y="119024"/>
                </a:lnTo>
                <a:lnTo>
                  <a:pt x="152952" y="62598"/>
                </a:lnTo>
                <a:lnTo>
                  <a:pt x="215539" y="62598"/>
                </a:lnTo>
                <a:lnTo>
                  <a:pt x="215747" y="49631"/>
                </a:lnTo>
                <a:lnTo>
                  <a:pt x="151984" y="49631"/>
                </a:lnTo>
                <a:lnTo>
                  <a:pt x="50917" y="6170"/>
                </a:lnTo>
                <a:lnTo>
                  <a:pt x="13289" y="6170"/>
                </a:lnTo>
                <a:lnTo>
                  <a:pt x="11993" y="5689"/>
                </a:lnTo>
                <a:lnTo>
                  <a:pt x="9546" y="4738"/>
                </a:lnTo>
                <a:lnTo>
                  <a:pt x="9402" y="4725"/>
                </a:lnTo>
                <a:close/>
              </a:path>
              <a:path w="306069" h="119379">
                <a:moveTo>
                  <a:pt x="215539" y="62598"/>
                </a:moveTo>
                <a:lnTo>
                  <a:pt x="152952" y="62598"/>
                </a:lnTo>
                <a:lnTo>
                  <a:pt x="282270" y="118143"/>
                </a:lnTo>
                <a:lnTo>
                  <a:pt x="305546" y="112853"/>
                </a:lnTo>
                <a:lnTo>
                  <a:pt x="215329" y="75716"/>
                </a:lnTo>
                <a:lnTo>
                  <a:pt x="215539" y="62598"/>
                </a:lnTo>
                <a:close/>
              </a:path>
              <a:path w="306069" h="119379">
                <a:moveTo>
                  <a:pt x="275372" y="0"/>
                </a:moveTo>
                <a:lnTo>
                  <a:pt x="151984" y="49631"/>
                </a:lnTo>
                <a:lnTo>
                  <a:pt x="215747" y="49631"/>
                </a:lnTo>
                <a:lnTo>
                  <a:pt x="215939" y="37652"/>
                </a:lnTo>
                <a:lnTo>
                  <a:pt x="293477" y="6170"/>
                </a:lnTo>
                <a:lnTo>
                  <a:pt x="275372" y="0"/>
                </a:lnTo>
                <a:close/>
              </a:path>
              <a:path w="306069" h="119379">
                <a:moveTo>
                  <a:pt x="36567" y="0"/>
                </a:moveTo>
                <a:lnTo>
                  <a:pt x="13289" y="6170"/>
                </a:lnTo>
                <a:lnTo>
                  <a:pt x="50917" y="6170"/>
                </a:lnTo>
                <a:lnTo>
                  <a:pt x="3656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99538" y="3548060"/>
            <a:ext cx="467003" cy="15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99538" y="3548059"/>
            <a:ext cx="467359" cy="157480"/>
          </a:xfrm>
          <a:custGeom>
            <a:avLst/>
            <a:gdLst/>
            <a:ahLst/>
            <a:cxnLst/>
            <a:rect l="l" t="t" r="r" b="b"/>
            <a:pathLst>
              <a:path w="467360" h="157479">
                <a:moveTo>
                  <a:pt x="0" y="0"/>
                </a:moveTo>
                <a:lnTo>
                  <a:pt x="467003" y="0"/>
                </a:lnTo>
                <a:lnTo>
                  <a:pt x="467003" y="157439"/>
                </a:lnTo>
                <a:lnTo>
                  <a:pt x="0" y="157439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00836" y="3314870"/>
            <a:ext cx="467995" cy="239395"/>
          </a:xfrm>
          <a:custGeom>
            <a:avLst/>
            <a:gdLst/>
            <a:ahLst/>
            <a:cxnLst/>
            <a:rect l="l" t="t" r="r" b="b"/>
            <a:pathLst>
              <a:path w="467994" h="239395">
                <a:moveTo>
                  <a:pt x="31159" y="0"/>
                </a:moveTo>
                <a:lnTo>
                  <a:pt x="0" y="237031"/>
                </a:lnTo>
                <a:lnTo>
                  <a:pt x="467391" y="238927"/>
                </a:lnTo>
                <a:lnTo>
                  <a:pt x="421951" y="3792"/>
                </a:lnTo>
                <a:lnTo>
                  <a:pt x="3115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00836" y="3314870"/>
            <a:ext cx="467995" cy="239395"/>
          </a:xfrm>
          <a:custGeom>
            <a:avLst/>
            <a:gdLst/>
            <a:ahLst/>
            <a:cxnLst/>
            <a:rect l="l" t="t" r="r" b="b"/>
            <a:pathLst>
              <a:path w="467994" h="239395">
                <a:moveTo>
                  <a:pt x="0" y="237031"/>
                </a:moveTo>
                <a:lnTo>
                  <a:pt x="31159" y="0"/>
                </a:lnTo>
                <a:lnTo>
                  <a:pt x="421950" y="3792"/>
                </a:lnTo>
                <a:lnTo>
                  <a:pt x="467391" y="238928"/>
                </a:lnTo>
                <a:lnTo>
                  <a:pt x="0" y="23703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44236" y="3342713"/>
            <a:ext cx="374650" cy="107950"/>
          </a:xfrm>
          <a:custGeom>
            <a:avLst/>
            <a:gdLst/>
            <a:ahLst/>
            <a:cxnLst/>
            <a:rect l="l" t="t" r="r" b="b"/>
            <a:pathLst>
              <a:path w="374650" h="107950">
                <a:moveTo>
                  <a:pt x="156109" y="46888"/>
                </a:moveTo>
                <a:lnTo>
                  <a:pt x="73030" y="46888"/>
                </a:lnTo>
                <a:lnTo>
                  <a:pt x="184210" y="107670"/>
                </a:lnTo>
                <a:lnTo>
                  <a:pt x="274627" y="63177"/>
                </a:lnTo>
                <a:lnTo>
                  <a:pt x="186081" y="63177"/>
                </a:lnTo>
                <a:lnTo>
                  <a:pt x="156109" y="46888"/>
                </a:lnTo>
                <a:close/>
              </a:path>
              <a:path w="374650" h="107950">
                <a:moveTo>
                  <a:pt x="300816" y="0"/>
                </a:moveTo>
                <a:lnTo>
                  <a:pt x="186081" y="63177"/>
                </a:lnTo>
                <a:lnTo>
                  <a:pt x="274627" y="63177"/>
                </a:lnTo>
                <a:lnTo>
                  <a:pt x="305537" y="47966"/>
                </a:lnTo>
                <a:lnTo>
                  <a:pt x="333128" y="47966"/>
                </a:lnTo>
                <a:lnTo>
                  <a:pt x="374172" y="24552"/>
                </a:lnTo>
                <a:lnTo>
                  <a:pt x="300816" y="0"/>
                </a:lnTo>
                <a:close/>
              </a:path>
              <a:path w="374650" h="107950">
                <a:moveTo>
                  <a:pt x="73030" y="1737"/>
                </a:moveTo>
                <a:lnTo>
                  <a:pt x="0" y="28205"/>
                </a:lnTo>
                <a:lnTo>
                  <a:pt x="49979" y="55571"/>
                </a:lnTo>
                <a:lnTo>
                  <a:pt x="73030" y="46888"/>
                </a:lnTo>
                <a:lnTo>
                  <a:pt x="156109" y="46888"/>
                </a:lnTo>
                <a:lnTo>
                  <a:pt x="73030" y="1737"/>
                </a:lnTo>
                <a:close/>
              </a:path>
              <a:path w="374650" h="107950">
                <a:moveTo>
                  <a:pt x="333128" y="47966"/>
                </a:moveTo>
                <a:lnTo>
                  <a:pt x="305537" y="47966"/>
                </a:lnTo>
                <a:lnTo>
                  <a:pt x="319797" y="55571"/>
                </a:lnTo>
                <a:lnTo>
                  <a:pt x="333128" y="4796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89133" y="3434813"/>
            <a:ext cx="139700" cy="92710"/>
          </a:xfrm>
          <a:custGeom>
            <a:avLst/>
            <a:gdLst/>
            <a:ahLst/>
            <a:cxnLst/>
            <a:rect l="l" t="t" r="r" b="b"/>
            <a:pathLst>
              <a:path w="139700" h="92710">
                <a:moveTo>
                  <a:pt x="1682" y="0"/>
                </a:moveTo>
                <a:lnTo>
                  <a:pt x="0" y="46349"/>
                </a:lnTo>
                <a:lnTo>
                  <a:pt x="91730" y="92699"/>
                </a:lnTo>
                <a:lnTo>
                  <a:pt x="139701" y="71141"/>
                </a:lnTo>
                <a:lnTo>
                  <a:pt x="1682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33295" y="3434813"/>
            <a:ext cx="137795" cy="92075"/>
          </a:xfrm>
          <a:custGeom>
            <a:avLst/>
            <a:gdLst/>
            <a:ahLst/>
            <a:cxnLst/>
            <a:rect l="l" t="t" r="r" b="b"/>
            <a:pathLst>
              <a:path w="137794" h="92075">
                <a:moveTo>
                  <a:pt x="136335" y="0"/>
                </a:moveTo>
                <a:lnTo>
                  <a:pt x="0" y="71141"/>
                </a:lnTo>
                <a:lnTo>
                  <a:pt x="46286" y="91621"/>
                </a:lnTo>
                <a:lnTo>
                  <a:pt x="137176" y="48505"/>
                </a:lnTo>
                <a:lnTo>
                  <a:pt x="136335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80916" y="3389542"/>
            <a:ext cx="298450" cy="146050"/>
          </a:xfrm>
          <a:custGeom>
            <a:avLst/>
            <a:gdLst/>
            <a:ahLst/>
            <a:cxnLst/>
            <a:rect l="l" t="t" r="r" b="b"/>
            <a:pathLst>
              <a:path w="298450" h="146050">
                <a:moveTo>
                  <a:pt x="9177" y="5777"/>
                </a:moveTo>
                <a:lnTo>
                  <a:pt x="88262" y="46349"/>
                </a:lnTo>
                <a:lnTo>
                  <a:pt x="88401" y="57735"/>
                </a:lnTo>
                <a:lnTo>
                  <a:pt x="89015" y="81314"/>
                </a:lnTo>
                <a:lnTo>
                  <a:pt x="89155" y="92699"/>
                </a:lnTo>
                <a:lnTo>
                  <a:pt x="0" y="136513"/>
                </a:lnTo>
                <a:lnTo>
                  <a:pt x="20546" y="145517"/>
                </a:lnTo>
                <a:lnTo>
                  <a:pt x="149307" y="76531"/>
                </a:lnTo>
                <a:lnTo>
                  <a:pt x="210402" y="76531"/>
                </a:lnTo>
                <a:lnTo>
                  <a:pt x="210605" y="60678"/>
                </a:lnTo>
                <a:lnTo>
                  <a:pt x="148362" y="60678"/>
                </a:lnTo>
                <a:lnTo>
                  <a:pt x="49706" y="7546"/>
                </a:lnTo>
                <a:lnTo>
                  <a:pt x="12971" y="7546"/>
                </a:lnTo>
                <a:lnTo>
                  <a:pt x="11707" y="6956"/>
                </a:lnTo>
                <a:lnTo>
                  <a:pt x="9318" y="5794"/>
                </a:lnTo>
                <a:lnTo>
                  <a:pt x="9177" y="5777"/>
                </a:lnTo>
                <a:close/>
              </a:path>
              <a:path w="298450" h="146050">
                <a:moveTo>
                  <a:pt x="210402" y="76531"/>
                </a:moveTo>
                <a:lnTo>
                  <a:pt x="149307" y="76531"/>
                </a:lnTo>
                <a:lnTo>
                  <a:pt x="275543" y="144439"/>
                </a:lnTo>
                <a:lnTo>
                  <a:pt x="298265" y="137972"/>
                </a:lnTo>
                <a:lnTo>
                  <a:pt x="210197" y="92569"/>
                </a:lnTo>
                <a:lnTo>
                  <a:pt x="210402" y="76531"/>
                </a:lnTo>
                <a:close/>
              </a:path>
              <a:path w="298450" h="146050">
                <a:moveTo>
                  <a:pt x="268810" y="0"/>
                </a:moveTo>
                <a:lnTo>
                  <a:pt x="148362" y="60678"/>
                </a:lnTo>
                <a:lnTo>
                  <a:pt x="210605" y="60678"/>
                </a:lnTo>
                <a:lnTo>
                  <a:pt x="210793" y="46034"/>
                </a:lnTo>
                <a:lnTo>
                  <a:pt x="286484" y="7546"/>
                </a:lnTo>
                <a:lnTo>
                  <a:pt x="268810" y="0"/>
                </a:lnTo>
                <a:close/>
              </a:path>
              <a:path w="298450" h="146050">
                <a:moveTo>
                  <a:pt x="35694" y="0"/>
                </a:moveTo>
                <a:lnTo>
                  <a:pt x="12971" y="7546"/>
                </a:lnTo>
                <a:lnTo>
                  <a:pt x="49706" y="7546"/>
                </a:lnTo>
                <a:lnTo>
                  <a:pt x="35694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56828" y="4880975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4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99667" y="4489993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70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48892" y="4489993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99667" y="4908350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20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48892" y="4908350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20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48892" y="4499372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490142" y="4718099"/>
            <a:ext cx="317500" cy="2016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648892" y="4664464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5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648892" y="4577541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4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584833" y="4658837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4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615407" y="4573789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39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428228" y="4322176"/>
            <a:ext cx="457200" cy="332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621903" y="4457003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5" h="49529">
                <a:moveTo>
                  <a:pt x="26193" y="0"/>
                </a:moveTo>
                <a:lnTo>
                  <a:pt x="15997" y="1944"/>
                </a:lnTo>
                <a:lnTo>
                  <a:pt x="7671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1" y="42237"/>
                </a:lnTo>
                <a:lnTo>
                  <a:pt x="15997" y="47539"/>
                </a:lnTo>
                <a:lnTo>
                  <a:pt x="26193" y="49484"/>
                </a:lnTo>
                <a:lnTo>
                  <a:pt x="36389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89" y="1944"/>
                </a:lnTo>
                <a:lnTo>
                  <a:pt x="2619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621903" y="4457003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5" h="49529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98660" y="4566965"/>
            <a:ext cx="330405" cy="2753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72847" y="4525966"/>
            <a:ext cx="452013" cy="951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75695" y="4524666"/>
            <a:ext cx="644678" cy="4775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43503" y="1400178"/>
            <a:ext cx="586050" cy="352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68505" y="1737048"/>
            <a:ext cx="489590" cy="236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527136" y="1525303"/>
            <a:ext cx="398146" cy="2981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02655" y="1521551"/>
            <a:ext cx="329262" cy="2975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28458" y="1521114"/>
            <a:ext cx="91440" cy="224154"/>
          </a:xfrm>
          <a:custGeom>
            <a:avLst/>
            <a:gdLst/>
            <a:ahLst/>
            <a:cxnLst/>
            <a:rect l="l" t="t" r="r" b="b"/>
            <a:pathLst>
              <a:path w="91439" h="224155">
                <a:moveTo>
                  <a:pt x="75387" y="0"/>
                </a:moveTo>
                <a:lnTo>
                  <a:pt x="0" y="220701"/>
                </a:lnTo>
                <a:lnTo>
                  <a:pt x="14842" y="223536"/>
                </a:lnTo>
                <a:lnTo>
                  <a:pt x="91401" y="6022"/>
                </a:lnTo>
                <a:lnTo>
                  <a:pt x="7538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527382" y="1733298"/>
            <a:ext cx="335917" cy="87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842022" y="1563245"/>
            <a:ext cx="92710" cy="259715"/>
          </a:xfrm>
          <a:custGeom>
            <a:avLst/>
            <a:gdLst/>
            <a:ahLst/>
            <a:cxnLst/>
            <a:rect l="l" t="t" r="r" b="b"/>
            <a:pathLst>
              <a:path w="92710" h="259714">
                <a:moveTo>
                  <a:pt x="92261" y="0"/>
                </a:moveTo>
                <a:lnTo>
                  <a:pt x="89075" y="0"/>
                </a:lnTo>
                <a:lnTo>
                  <a:pt x="0" y="257243"/>
                </a:lnTo>
                <a:lnTo>
                  <a:pt x="9848" y="259118"/>
                </a:lnTo>
                <a:lnTo>
                  <a:pt x="9226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527812" y="1744869"/>
            <a:ext cx="321306" cy="86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22435" y="1836771"/>
            <a:ext cx="109220" cy="51435"/>
          </a:xfrm>
          <a:custGeom>
            <a:avLst/>
            <a:gdLst/>
            <a:ahLst/>
            <a:cxnLst/>
            <a:rect l="l" t="t" r="r" b="b"/>
            <a:pathLst>
              <a:path w="109219" h="51435">
                <a:moveTo>
                  <a:pt x="42484" y="0"/>
                </a:moveTo>
                <a:lnTo>
                  <a:pt x="0" y="28586"/>
                </a:lnTo>
                <a:lnTo>
                  <a:pt x="68148" y="51080"/>
                </a:lnTo>
                <a:lnTo>
                  <a:pt x="109037" y="19370"/>
                </a:lnTo>
                <a:lnTo>
                  <a:pt x="4248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524465" y="1837865"/>
            <a:ext cx="105267" cy="485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532296" y="1856766"/>
            <a:ext cx="37465" cy="15875"/>
          </a:xfrm>
          <a:custGeom>
            <a:avLst/>
            <a:gdLst/>
            <a:ahLst/>
            <a:cxnLst/>
            <a:rect l="l" t="t" r="r" b="b"/>
            <a:pathLst>
              <a:path w="37464" h="15875">
                <a:moveTo>
                  <a:pt x="10875" y="0"/>
                </a:moveTo>
                <a:lnTo>
                  <a:pt x="0" y="6873"/>
                </a:lnTo>
                <a:lnTo>
                  <a:pt x="26534" y="15621"/>
                </a:lnTo>
                <a:lnTo>
                  <a:pt x="37409" y="7810"/>
                </a:lnTo>
                <a:lnTo>
                  <a:pt x="1087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530990" y="1863953"/>
            <a:ext cx="28575" cy="10160"/>
          </a:xfrm>
          <a:custGeom>
            <a:avLst/>
            <a:gdLst/>
            <a:ahLst/>
            <a:cxnLst/>
            <a:rect l="l" t="t" r="r" b="b"/>
            <a:pathLst>
              <a:path w="28575" h="10160">
                <a:moveTo>
                  <a:pt x="1739" y="0"/>
                </a:moveTo>
                <a:lnTo>
                  <a:pt x="0" y="1404"/>
                </a:lnTo>
                <a:lnTo>
                  <a:pt x="26099" y="9839"/>
                </a:lnTo>
                <a:lnTo>
                  <a:pt x="28129" y="8277"/>
                </a:lnTo>
                <a:lnTo>
                  <a:pt x="17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563035" y="1866765"/>
            <a:ext cx="37465" cy="16510"/>
          </a:xfrm>
          <a:custGeom>
            <a:avLst/>
            <a:gdLst/>
            <a:ahLst/>
            <a:cxnLst/>
            <a:rect l="l" t="t" r="r" b="b"/>
            <a:pathLst>
              <a:path w="37464" h="16510">
                <a:moveTo>
                  <a:pt x="10294" y="0"/>
                </a:moveTo>
                <a:lnTo>
                  <a:pt x="0" y="7185"/>
                </a:lnTo>
                <a:lnTo>
                  <a:pt x="26534" y="15933"/>
                </a:lnTo>
                <a:lnTo>
                  <a:pt x="37409" y="8122"/>
                </a:lnTo>
                <a:lnTo>
                  <a:pt x="1029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561729" y="1874263"/>
            <a:ext cx="28575" cy="10160"/>
          </a:xfrm>
          <a:custGeom>
            <a:avLst/>
            <a:gdLst/>
            <a:ahLst/>
            <a:cxnLst/>
            <a:rect l="l" t="t" r="r" b="b"/>
            <a:pathLst>
              <a:path w="28575" h="10160">
                <a:moveTo>
                  <a:pt x="1739" y="0"/>
                </a:moveTo>
                <a:lnTo>
                  <a:pt x="0" y="1405"/>
                </a:lnTo>
                <a:lnTo>
                  <a:pt x="26099" y="9839"/>
                </a:lnTo>
                <a:lnTo>
                  <a:pt x="28129" y="8279"/>
                </a:lnTo>
                <a:lnTo>
                  <a:pt x="17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709111" y="1844412"/>
            <a:ext cx="132080" cy="112395"/>
          </a:xfrm>
          <a:custGeom>
            <a:avLst/>
            <a:gdLst/>
            <a:ahLst/>
            <a:cxnLst/>
            <a:rect l="l" t="t" r="r" b="b"/>
            <a:pathLst>
              <a:path w="132080" h="112394">
                <a:moveTo>
                  <a:pt x="132049" y="0"/>
                </a:moveTo>
                <a:lnTo>
                  <a:pt x="400" y="104554"/>
                </a:lnTo>
                <a:lnTo>
                  <a:pt x="0" y="112204"/>
                </a:lnTo>
                <a:lnTo>
                  <a:pt x="131649" y="8500"/>
                </a:lnTo>
                <a:lnTo>
                  <a:pt x="1320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372107" y="1853361"/>
            <a:ext cx="338455" cy="102870"/>
          </a:xfrm>
          <a:custGeom>
            <a:avLst/>
            <a:gdLst/>
            <a:ahLst/>
            <a:cxnLst/>
            <a:rect l="l" t="t" r="r" b="b"/>
            <a:pathLst>
              <a:path w="338455" h="102869">
                <a:moveTo>
                  <a:pt x="4803" y="0"/>
                </a:moveTo>
                <a:lnTo>
                  <a:pt x="800" y="0"/>
                </a:lnTo>
                <a:lnTo>
                  <a:pt x="0" y="3398"/>
                </a:lnTo>
                <a:lnTo>
                  <a:pt x="337465" y="102381"/>
                </a:lnTo>
                <a:lnTo>
                  <a:pt x="337865" y="96009"/>
                </a:lnTo>
                <a:lnTo>
                  <a:pt x="480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372321" y="183458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5">
                <a:moveTo>
                  <a:pt x="421" y="0"/>
                </a:moveTo>
                <a:lnTo>
                  <a:pt x="0" y="20314"/>
                </a:lnTo>
                <a:lnTo>
                  <a:pt x="3234" y="20737"/>
                </a:lnTo>
                <a:lnTo>
                  <a:pt x="3656" y="1410"/>
                </a:lnTo>
                <a:lnTo>
                  <a:pt x="42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372536" y="1750108"/>
            <a:ext cx="157480" cy="86360"/>
          </a:xfrm>
          <a:custGeom>
            <a:avLst/>
            <a:gdLst/>
            <a:ahLst/>
            <a:cxnLst/>
            <a:rect l="l" t="t" r="r" b="b"/>
            <a:pathLst>
              <a:path w="157480" h="86360">
                <a:moveTo>
                  <a:pt x="156196" y="0"/>
                </a:moveTo>
                <a:lnTo>
                  <a:pt x="0" y="84515"/>
                </a:lnTo>
                <a:lnTo>
                  <a:pt x="4005" y="85789"/>
                </a:lnTo>
                <a:lnTo>
                  <a:pt x="156997" y="2547"/>
                </a:lnTo>
                <a:lnTo>
                  <a:pt x="15619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83075" y="1838955"/>
            <a:ext cx="320675" cy="99060"/>
          </a:xfrm>
          <a:custGeom>
            <a:avLst/>
            <a:gdLst/>
            <a:ahLst/>
            <a:cxnLst/>
            <a:rect l="l" t="t" r="r" b="b"/>
            <a:pathLst>
              <a:path w="320675" h="99060">
                <a:moveTo>
                  <a:pt x="4555" y="0"/>
                </a:moveTo>
                <a:lnTo>
                  <a:pt x="759" y="0"/>
                </a:lnTo>
                <a:lnTo>
                  <a:pt x="0" y="3267"/>
                </a:lnTo>
                <a:lnTo>
                  <a:pt x="320065" y="98451"/>
                </a:lnTo>
                <a:lnTo>
                  <a:pt x="320445" y="92323"/>
                </a:lnTo>
                <a:lnTo>
                  <a:pt x="455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703089" y="1831968"/>
            <a:ext cx="130810" cy="102235"/>
          </a:xfrm>
          <a:custGeom>
            <a:avLst/>
            <a:gdLst/>
            <a:ahLst/>
            <a:cxnLst/>
            <a:rect l="l" t="t" r="r" b="b"/>
            <a:pathLst>
              <a:path w="130810" h="102235">
                <a:moveTo>
                  <a:pt x="130604" y="0"/>
                </a:moveTo>
                <a:lnTo>
                  <a:pt x="0" y="98560"/>
                </a:lnTo>
                <a:lnTo>
                  <a:pt x="309" y="101944"/>
                </a:lnTo>
                <a:lnTo>
                  <a:pt x="1859" y="101944"/>
                </a:lnTo>
                <a:lnTo>
                  <a:pt x="130759" y="6344"/>
                </a:lnTo>
                <a:lnTo>
                  <a:pt x="13060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48366" y="1569600"/>
            <a:ext cx="158358" cy="3305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63960" y="1511929"/>
            <a:ext cx="481328" cy="893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69763" y="2081997"/>
            <a:ext cx="297278" cy="605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13321" y="1974956"/>
            <a:ext cx="545698" cy="3009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5018" y="2255075"/>
            <a:ext cx="202301" cy="3860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15017" y="2303036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10255" y="230303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96210" y="2307675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165" y="0"/>
                </a:lnTo>
              </a:path>
            </a:pathLst>
          </a:custGeom>
          <a:ln w="25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97660" y="2297652"/>
            <a:ext cx="84143" cy="20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16526" y="2359005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11764" y="235900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96150" y="2360968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163" y="0"/>
                </a:lnTo>
              </a:path>
            </a:pathLst>
          </a:custGeom>
          <a:ln w="225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97721" y="2352436"/>
            <a:ext cx="84143" cy="173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16526" y="2414973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11764" y="2414973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18034" y="2465716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>
                <a:moveTo>
                  <a:pt x="0" y="0"/>
                </a:moveTo>
                <a:lnTo>
                  <a:pt x="90213" y="0"/>
                </a:lnTo>
              </a:path>
            </a:pathLst>
          </a:custGeom>
          <a:ln w="79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13272" y="246571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94702" y="2471685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194" y="0"/>
                </a:lnTo>
              </a:path>
            </a:pathLst>
          </a:custGeom>
          <a:ln w="227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96156" y="2460330"/>
            <a:ext cx="84166" cy="199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94701" y="2418262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648" y="0"/>
                </a:lnTo>
              </a:path>
            </a:pathLst>
          </a:custGeom>
          <a:ln w="225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96154" y="2255075"/>
            <a:ext cx="87194" cy="3852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76587" y="2250313"/>
            <a:ext cx="0" cy="394970"/>
          </a:xfrm>
          <a:custGeom>
            <a:avLst/>
            <a:gdLst/>
            <a:ahLst/>
            <a:cxnLst/>
            <a:rect l="l" t="t" r="r" b="b"/>
            <a:pathLst>
              <a:path h="394969">
                <a:moveTo>
                  <a:pt x="0" y="0"/>
                </a:moveTo>
                <a:lnTo>
                  <a:pt x="0" y="394733"/>
                </a:lnTo>
              </a:path>
            </a:pathLst>
          </a:custGeom>
          <a:ln w="200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81264" y="2352514"/>
            <a:ext cx="35754" cy="359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81716" y="2297389"/>
            <a:ext cx="36809" cy="404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11889" y="2622918"/>
            <a:ext cx="7620" cy="16510"/>
          </a:xfrm>
          <a:custGeom>
            <a:avLst/>
            <a:gdLst/>
            <a:ahLst/>
            <a:cxnLst/>
            <a:rect l="l" t="t" r="r" b="b"/>
            <a:pathLst>
              <a:path w="7619" h="16510">
                <a:moveTo>
                  <a:pt x="5853" y="0"/>
                </a:moveTo>
                <a:lnTo>
                  <a:pt x="1687" y="0"/>
                </a:lnTo>
                <a:lnTo>
                  <a:pt x="0" y="3585"/>
                </a:lnTo>
                <a:lnTo>
                  <a:pt x="0" y="12430"/>
                </a:lnTo>
                <a:lnTo>
                  <a:pt x="1687" y="16015"/>
                </a:lnTo>
                <a:lnTo>
                  <a:pt x="5853" y="16015"/>
                </a:lnTo>
                <a:lnTo>
                  <a:pt x="7542" y="12430"/>
                </a:lnTo>
                <a:lnTo>
                  <a:pt x="7542" y="3585"/>
                </a:lnTo>
                <a:lnTo>
                  <a:pt x="585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79755" y="2623423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89">
                <a:moveTo>
                  <a:pt x="36235" y="0"/>
                </a:moveTo>
                <a:lnTo>
                  <a:pt x="0" y="14892"/>
                </a:lnTo>
                <a:lnTo>
                  <a:pt x="241" y="33715"/>
                </a:lnTo>
                <a:lnTo>
                  <a:pt x="36959" y="15453"/>
                </a:lnTo>
                <a:lnTo>
                  <a:pt x="3623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04457" y="2646351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427" y="0"/>
                </a:lnTo>
              </a:path>
            </a:pathLst>
          </a:custGeom>
          <a:ln w="25286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04457" y="2633708"/>
            <a:ext cx="180975" cy="25400"/>
          </a:xfrm>
          <a:custGeom>
            <a:avLst/>
            <a:gdLst/>
            <a:ahLst/>
            <a:cxnLst/>
            <a:rect l="l" t="t" r="r" b="b"/>
            <a:pathLst>
              <a:path w="180975" h="25400">
                <a:moveTo>
                  <a:pt x="0" y="12643"/>
                </a:moveTo>
                <a:lnTo>
                  <a:pt x="0" y="5660"/>
                </a:lnTo>
                <a:lnTo>
                  <a:pt x="5660" y="0"/>
                </a:lnTo>
                <a:lnTo>
                  <a:pt x="12643" y="0"/>
                </a:lnTo>
                <a:lnTo>
                  <a:pt x="167783" y="0"/>
                </a:lnTo>
                <a:lnTo>
                  <a:pt x="174766" y="0"/>
                </a:lnTo>
                <a:lnTo>
                  <a:pt x="180427" y="5660"/>
                </a:lnTo>
                <a:lnTo>
                  <a:pt x="180427" y="12643"/>
                </a:lnTo>
                <a:lnTo>
                  <a:pt x="180427" y="19626"/>
                </a:lnTo>
                <a:lnTo>
                  <a:pt x="174766" y="25287"/>
                </a:lnTo>
                <a:lnTo>
                  <a:pt x="167783" y="25287"/>
                </a:lnTo>
                <a:lnTo>
                  <a:pt x="12643" y="25287"/>
                </a:lnTo>
                <a:lnTo>
                  <a:pt x="5660" y="25287"/>
                </a:lnTo>
                <a:lnTo>
                  <a:pt x="0" y="19626"/>
                </a:lnTo>
                <a:lnTo>
                  <a:pt x="0" y="126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15018" y="2640283"/>
            <a:ext cx="160816" cy="133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15017" y="2640283"/>
            <a:ext cx="161290" cy="13335"/>
          </a:xfrm>
          <a:custGeom>
            <a:avLst/>
            <a:gdLst/>
            <a:ahLst/>
            <a:cxnLst/>
            <a:rect l="l" t="t" r="r" b="b"/>
            <a:pathLst>
              <a:path w="161290" h="13335">
                <a:moveTo>
                  <a:pt x="0" y="6659"/>
                </a:moveTo>
                <a:lnTo>
                  <a:pt x="0" y="2981"/>
                </a:lnTo>
                <a:lnTo>
                  <a:pt x="2981" y="0"/>
                </a:lnTo>
                <a:lnTo>
                  <a:pt x="6658" y="0"/>
                </a:lnTo>
                <a:lnTo>
                  <a:pt x="154157" y="0"/>
                </a:lnTo>
                <a:lnTo>
                  <a:pt x="157834" y="0"/>
                </a:lnTo>
                <a:lnTo>
                  <a:pt x="160816" y="2981"/>
                </a:lnTo>
                <a:lnTo>
                  <a:pt x="160816" y="6659"/>
                </a:lnTo>
                <a:lnTo>
                  <a:pt x="160816" y="10336"/>
                </a:lnTo>
                <a:lnTo>
                  <a:pt x="157834" y="13318"/>
                </a:lnTo>
                <a:lnTo>
                  <a:pt x="154157" y="13318"/>
                </a:lnTo>
                <a:lnTo>
                  <a:pt x="6658" y="13318"/>
                </a:lnTo>
                <a:lnTo>
                  <a:pt x="2981" y="13318"/>
                </a:lnTo>
                <a:lnTo>
                  <a:pt x="0" y="10336"/>
                </a:lnTo>
                <a:lnTo>
                  <a:pt x="0" y="665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29952" y="258431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617" y="0"/>
                </a:moveTo>
                <a:lnTo>
                  <a:pt x="5369" y="0"/>
                </a:lnTo>
                <a:lnTo>
                  <a:pt x="0" y="5358"/>
                </a:lnTo>
                <a:lnTo>
                  <a:pt x="0" y="18578"/>
                </a:lnTo>
                <a:lnTo>
                  <a:pt x="5369" y="23938"/>
                </a:lnTo>
                <a:lnTo>
                  <a:pt x="18617" y="23938"/>
                </a:lnTo>
                <a:lnTo>
                  <a:pt x="23986" y="18578"/>
                </a:lnTo>
                <a:lnTo>
                  <a:pt x="23986" y="5358"/>
                </a:lnTo>
                <a:lnTo>
                  <a:pt x="1861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57107" y="258431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617" y="0"/>
                </a:moveTo>
                <a:lnTo>
                  <a:pt x="5369" y="0"/>
                </a:lnTo>
                <a:lnTo>
                  <a:pt x="0" y="5358"/>
                </a:lnTo>
                <a:lnTo>
                  <a:pt x="0" y="18578"/>
                </a:lnTo>
                <a:lnTo>
                  <a:pt x="5369" y="23938"/>
                </a:lnTo>
                <a:lnTo>
                  <a:pt x="18617" y="23938"/>
                </a:lnTo>
                <a:lnTo>
                  <a:pt x="23986" y="18578"/>
                </a:lnTo>
                <a:lnTo>
                  <a:pt x="23986" y="5358"/>
                </a:lnTo>
                <a:lnTo>
                  <a:pt x="1861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82603" y="258431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616" y="0"/>
                </a:moveTo>
                <a:lnTo>
                  <a:pt x="5369" y="0"/>
                </a:lnTo>
                <a:lnTo>
                  <a:pt x="0" y="5358"/>
                </a:lnTo>
                <a:lnTo>
                  <a:pt x="0" y="18578"/>
                </a:lnTo>
                <a:lnTo>
                  <a:pt x="5369" y="23938"/>
                </a:lnTo>
                <a:lnTo>
                  <a:pt x="18616" y="23938"/>
                </a:lnTo>
                <a:lnTo>
                  <a:pt x="23986" y="18578"/>
                </a:lnTo>
                <a:lnTo>
                  <a:pt x="23986" y="5358"/>
                </a:lnTo>
                <a:lnTo>
                  <a:pt x="1861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344303" y="2492437"/>
            <a:ext cx="12065" cy="128270"/>
          </a:xfrm>
          <a:custGeom>
            <a:avLst/>
            <a:gdLst/>
            <a:ahLst/>
            <a:cxnLst/>
            <a:rect l="l" t="t" r="r" b="b"/>
            <a:pathLst>
              <a:path w="12065" h="128269">
                <a:moveTo>
                  <a:pt x="0" y="127952"/>
                </a:moveTo>
                <a:lnTo>
                  <a:pt x="12068" y="127952"/>
                </a:lnTo>
                <a:lnTo>
                  <a:pt x="12068" y="0"/>
                </a:lnTo>
                <a:lnTo>
                  <a:pt x="0" y="0"/>
                </a:lnTo>
                <a:lnTo>
                  <a:pt x="0" y="127952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339541" y="2487674"/>
            <a:ext cx="21590" cy="137795"/>
          </a:xfrm>
          <a:custGeom>
            <a:avLst/>
            <a:gdLst/>
            <a:ahLst/>
            <a:cxnLst/>
            <a:rect l="l" t="t" r="r" b="b"/>
            <a:pathLst>
              <a:path w="21590" h="137794">
                <a:moveTo>
                  <a:pt x="0" y="137478"/>
                </a:moveTo>
                <a:lnTo>
                  <a:pt x="21594" y="137478"/>
                </a:lnTo>
                <a:lnTo>
                  <a:pt x="21594" y="0"/>
                </a:lnTo>
                <a:lnTo>
                  <a:pt x="0" y="0"/>
                </a:lnTo>
                <a:lnTo>
                  <a:pt x="0" y="137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560974" y="2190833"/>
            <a:ext cx="231609" cy="4290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195002" y="2181273"/>
            <a:ext cx="231609" cy="4290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32624" y="2098627"/>
            <a:ext cx="345282" cy="5714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28074" y="1497274"/>
            <a:ext cx="486790" cy="4664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35685" y="1542003"/>
            <a:ext cx="229533" cy="21377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018062" y="1442302"/>
            <a:ext cx="123116" cy="5593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60757" y="1342200"/>
            <a:ext cx="704291" cy="3086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13554" y="2001743"/>
            <a:ext cx="799066" cy="1557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12523" y="1948209"/>
            <a:ext cx="499305" cy="2071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570774" y="3594895"/>
            <a:ext cx="0" cy="485775"/>
          </a:xfrm>
          <a:custGeom>
            <a:avLst/>
            <a:gdLst/>
            <a:ahLst/>
            <a:cxnLst/>
            <a:rect l="l" t="t" r="r" b="b"/>
            <a:pathLst>
              <a:path h="485775">
                <a:moveTo>
                  <a:pt x="1" y="48574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895195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219614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733069" y="350767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1" y="54029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979859" y="5061487"/>
            <a:ext cx="7620" cy="388620"/>
          </a:xfrm>
          <a:custGeom>
            <a:avLst/>
            <a:gdLst/>
            <a:ahLst/>
            <a:cxnLst/>
            <a:rect l="l" t="t" r="r" b="b"/>
            <a:pathLst>
              <a:path w="7620" h="388620">
                <a:moveTo>
                  <a:pt x="7560" y="38806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152774" y="546243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1"/>
                </a:moveTo>
                <a:lnTo>
                  <a:pt x="114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432958" y="483851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850066" y="4838516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821743" y="5108874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4">
                <a:moveTo>
                  <a:pt x="0" y="1"/>
                </a:moveTo>
                <a:lnTo>
                  <a:pt x="103050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210207" y="5117334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948367" y="529046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373816" y="5282252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488730" y="530793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488730" y="5258047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47777" y="3829969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1" y="13176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857252" y="4041106"/>
            <a:ext cx="168275" cy="3175"/>
          </a:xfrm>
          <a:custGeom>
            <a:avLst/>
            <a:gdLst/>
            <a:ahLst/>
            <a:cxnLst/>
            <a:rect l="l" t="t" r="r" b="b"/>
            <a:pathLst>
              <a:path w="168275" h="3175">
                <a:moveTo>
                  <a:pt x="0" y="3175"/>
                </a:moveTo>
                <a:lnTo>
                  <a:pt x="1682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068200" y="5400815"/>
            <a:ext cx="1905" cy="367030"/>
          </a:xfrm>
          <a:custGeom>
            <a:avLst/>
            <a:gdLst/>
            <a:ahLst/>
            <a:cxnLst/>
            <a:rect l="l" t="t" r="r" b="b"/>
            <a:pathLst>
              <a:path w="1904" h="367029">
                <a:moveTo>
                  <a:pt x="1482" y="36679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459423" y="50365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100635" y="2268312"/>
            <a:ext cx="4445" cy="518795"/>
          </a:xfrm>
          <a:custGeom>
            <a:avLst/>
            <a:gdLst/>
            <a:ahLst/>
            <a:cxnLst/>
            <a:rect l="l" t="t" r="r" b="b"/>
            <a:pathLst>
              <a:path w="4445" h="518794">
                <a:moveTo>
                  <a:pt x="397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142164" y="2718967"/>
            <a:ext cx="574675" cy="27940"/>
          </a:xfrm>
          <a:custGeom>
            <a:avLst/>
            <a:gdLst/>
            <a:ahLst/>
            <a:cxnLst/>
            <a:rect l="l" t="t" r="r" b="b"/>
            <a:pathLst>
              <a:path w="574675" h="27939">
                <a:moveTo>
                  <a:pt x="574283" y="0"/>
                </a:moveTo>
                <a:lnTo>
                  <a:pt x="0" y="278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244554" y="4047455"/>
            <a:ext cx="969644" cy="3175"/>
          </a:xfrm>
          <a:custGeom>
            <a:avLst/>
            <a:gdLst/>
            <a:ahLst/>
            <a:cxnLst/>
            <a:rect l="l" t="t" r="r" b="b"/>
            <a:pathLst>
              <a:path w="969645" h="3175">
                <a:moveTo>
                  <a:pt x="0" y="3175"/>
                </a:moveTo>
                <a:lnTo>
                  <a:pt x="969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242073" y="5480937"/>
            <a:ext cx="452013" cy="951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884569" y="1949212"/>
            <a:ext cx="136840" cy="3284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725222" y="1891911"/>
            <a:ext cx="415925" cy="887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414072" y="2388800"/>
            <a:ext cx="530701" cy="2554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437358" y="2630382"/>
            <a:ext cx="442061" cy="173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579912" y="2477728"/>
            <a:ext cx="361444" cy="21769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648750" y="2476350"/>
            <a:ext cx="298166" cy="2146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581559" y="2476035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580586" y="2629089"/>
            <a:ext cx="304191" cy="62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865509" y="2506424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580976" y="2637434"/>
            <a:ext cx="290960" cy="6204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576106" y="2703727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2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577945" y="2704515"/>
            <a:ext cx="95324" cy="3504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585035" y="2718150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30">
                <a:moveTo>
                  <a:pt x="9847" y="0"/>
                </a:moveTo>
                <a:lnTo>
                  <a:pt x="0" y="4956"/>
                </a:lnTo>
                <a:lnTo>
                  <a:pt x="24028" y="11267"/>
                </a:lnTo>
                <a:lnTo>
                  <a:pt x="33875" y="5633"/>
                </a:lnTo>
                <a:lnTo>
                  <a:pt x="98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583854" y="2723333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612871" y="2725361"/>
            <a:ext cx="34290" cy="12065"/>
          </a:xfrm>
          <a:custGeom>
            <a:avLst/>
            <a:gdLst/>
            <a:ahLst/>
            <a:cxnLst/>
            <a:rect l="l" t="t" r="r" b="b"/>
            <a:pathLst>
              <a:path w="34290" h="12064">
                <a:moveTo>
                  <a:pt x="9323" y="0"/>
                </a:moveTo>
                <a:lnTo>
                  <a:pt x="0" y="5182"/>
                </a:lnTo>
                <a:lnTo>
                  <a:pt x="24028" y="11492"/>
                </a:lnTo>
                <a:lnTo>
                  <a:pt x="33875" y="5858"/>
                </a:lnTo>
                <a:lnTo>
                  <a:pt x="93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611690" y="2730770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745152" y="2709237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439973" y="2715694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5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440168" y="2702152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82" y="0"/>
                </a:moveTo>
                <a:lnTo>
                  <a:pt x="0" y="14653"/>
                </a:lnTo>
                <a:lnTo>
                  <a:pt x="2929" y="14959"/>
                </a:lnTo>
                <a:lnTo>
                  <a:pt x="3312" y="1017"/>
                </a:lnTo>
                <a:lnTo>
                  <a:pt x="3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440363" y="2641213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49907" y="2705301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4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1" y="66596"/>
                </a:lnTo>
                <a:lnTo>
                  <a:pt x="412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739698" y="2700262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806664" y="2424476"/>
            <a:ext cx="92771" cy="40544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612778" y="2351914"/>
            <a:ext cx="530702" cy="2237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474536" y="2149144"/>
            <a:ext cx="849311" cy="1682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686016" y="2091311"/>
            <a:ext cx="530702" cy="2237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468515" y="3451326"/>
            <a:ext cx="347997" cy="19064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483550" y="3632879"/>
            <a:ext cx="290343" cy="12848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575622" y="3516722"/>
            <a:ext cx="240289" cy="16540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622401" y="3516888"/>
            <a:ext cx="195516" cy="16071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578342" y="3516651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4" y="0"/>
                </a:moveTo>
                <a:lnTo>
                  <a:pt x="0" y="119214"/>
                </a:lnTo>
                <a:lnTo>
                  <a:pt x="8813" y="120745"/>
                </a:lnTo>
                <a:lnTo>
                  <a:pt x="54274" y="3253"/>
                </a:lnTo>
                <a:lnTo>
                  <a:pt x="4476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577704" y="3631265"/>
            <a:ext cx="199467" cy="4704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764536" y="3539408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3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577959" y="3637513"/>
            <a:ext cx="190792" cy="4645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574766" y="3687155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575971" y="3687747"/>
            <a:ext cx="62508" cy="2624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580622" y="36979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457" y="0"/>
                </a:moveTo>
                <a:lnTo>
                  <a:pt x="0" y="3712"/>
                </a:lnTo>
                <a:lnTo>
                  <a:pt x="15755" y="8437"/>
                </a:lnTo>
                <a:lnTo>
                  <a:pt x="22213" y="4218"/>
                </a:lnTo>
                <a:lnTo>
                  <a:pt x="645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579846" y="370183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3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598874" y="37033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113" y="0"/>
                </a:moveTo>
                <a:lnTo>
                  <a:pt x="0" y="3881"/>
                </a:lnTo>
                <a:lnTo>
                  <a:pt x="15756" y="8606"/>
                </a:lnTo>
                <a:lnTo>
                  <a:pt x="22214" y="4387"/>
                </a:lnTo>
                <a:lnTo>
                  <a:pt x="61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598099" y="370740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2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685614" y="3691282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8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485500" y="3696117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6" y="0"/>
                </a:lnTo>
                <a:lnTo>
                  <a:pt x="0" y="1835"/>
                </a:lnTo>
                <a:lnTo>
                  <a:pt x="200386" y="55302"/>
                </a:lnTo>
                <a:lnTo>
                  <a:pt x="200625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485629" y="3685976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50" y="0"/>
                </a:moveTo>
                <a:lnTo>
                  <a:pt x="0" y="10974"/>
                </a:lnTo>
                <a:lnTo>
                  <a:pt x="1920" y="11202"/>
                </a:lnTo>
                <a:lnTo>
                  <a:pt x="2170" y="762"/>
                </a:lnTo>
                <a:lnTo>
                  <a:pt x="25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485756" y="3640344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1"/>
                </a:lnTo>
                <a:lnTo>
                  <a:pt x="2378" y="46339"/>
                </a:lnTo>
                <a:lnTo>
                  <a:pt x="93225" y="1375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492013" y="3688335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6" y="0"/>
                </a:moveTo>
                <a:lnTo>
                  <a:pt x="450" y="0"/>
                </a:lnTo>
                <a:lnTo>
                  <a:pt x="0" y="1766"/>
                </a:lnTo>
                <a:lnTo>
                  <a:pt x="190055" y="53181"/>
                </a:lnTo>
                <a:lnTo>
                  <a:pt x="190281" y="49870"/>
                </a:lnTo>
                <a:lnTo>
                  <a:pt x="27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682039" y="3684561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7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966993" y="3599330"/>
            <a:ext cx="359260" cy="34204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120214" y="3632128"/>
            <a:ext cx="169400" cy="15675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878195" y="3417204"/>
            <a:ext cx="189577" cy="3370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778432" y="3357611"/>
            <a:ext cx="347996" cy="1675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1068553" y="4461662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409824" y="4287203"/>
            <a:ext cx="148568" cy="34914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1206048" y="4279643"/>
            <a:ext cx="148567" cy="34914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1291825" y="4221098"/>
            <a:ext cx="192257" cy="4518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039944" y="3676827"/>
            <a:ext cx="161290" cy="0"/>
          </a:xfrm>
          <a:custGeom>
            <a:avLst/>
            <a:gdLst/>
            <a:ahLst/>
            <a:cxnLst/>
            <a:rect l="l" t="t" r="r" b="b"/>
            <a:pathLst>
              <a:path w="161290">
                <a:moveTo>
                  <a:pt x="0" y="0"/>
                </a:moveTo>
                <a:lnTo>
                  <a:pt x="161107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1335153" y="3520070"/>
            <a:ext cx="128514" cy="31371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1158881" y="3513278"/>
            <a:ext cx="128513" cy="31371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1233081" y="3460672"/>
            <a:ext cx="166307" cy="4059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272617" y="5306137"/>
            <a:ext cx="166746" cy="31619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339538" y="5338850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67203" y="0"/>
                </a:moveTo>
                <a:lnTo>
                  <a:pt x="4643" y="0"/>
                </a:lnTo>
                <a:lnTo>
                  <a:pt x="0" y="4643"/>
                </a:lnTo>
                <a:lnTo>
                  <a:pt x="0" y="16097"/>
                </a:lnTo>
                <a:lnTo>
                  <a:pt x="4643" y="20740"/>
                </a:lnTo>
                <a:lnTo>
                  <a:pt x="67203" y="20740"/>
                </a:lnTo>
                <a:lnTo>
                  <a:pt x="71846" y="16097"/>
                </a:lnTo>
                <a:lnTo>
                  <a:pt x="71846" y="4643"/>
                </a:lnTo>
                <a:lnTo>
                  <a:pt x="67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340734" y="5341010"/>
            <a:ext cx="69354" cy="164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339490" y="5383620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4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59"/>
                </a:lnTo>
                <a:lnTo>
                  <a:pt x="4142" y="18501"/>
                </a:lnTo>
                <a:lnTo>
                  <a:pt x="67704" y="18501"/>
                </a:lnTo>
                <a:lnTo>
                  <a:pt x="71846" y="14359"/>
                </a:lnTo>
                <a:lnTo>
                  <a:pt x="71846" y="4141"/>
                </a:lnTo>
                <a:lnTo>
                  <a:pt x="67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340785" y="5385882"/>
            <a:ext cx="69354" cy="142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338296" y="5474253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6" y="0"/>
                </a:moveTo>
                <a:lnTo>
                  <a:pt x="4164" y="0"/>
                </a:lnTo>
                <a:lnTo>
                  <a:pt x="0" y="4164"/>
                </a:lnTo>
                <a:lnTo>
                  <a:pt x="0" y="14436"/>
                </a:lnTo>
                <a:lnTo>
                  <a:pt x="4164" y="18600"/>
                </a:lnTo>
                <a:lnTo>
                  <a:pt x="67706" y="18600"/>
                </a:lnTo>
                <a:lnTo>
                  <a:pt x="71870" y="14436"/>
                </a:lnTo>
                <a:lnTo>
                  <a:pt x="71870" y="4164"/>
                </a:lnTo>
                <a:lnTo>
                  <a:pt x="6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339493" y="5474253"/>
            <a:ext cx="69373" cy="1634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338295" y="5430545"/>
            <a:ext cx="73660" cy="19050"/>
          </a:xfrm>
          <a:custGeom>
            <a:avLst/>
            <a:gdLst/>
            <a:ahLst/>
            <a:cxnLst/>
            <a:rect l="l" t="t" r="r" b="b"/>
            <a:pathLst>
              <a:path w="73659" h="19050">
                <a:moveTo>
                  <a:pt x="68926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61"/>
                </a:lnTo>
                <a:lnTo>
                  <a:pt x="4142" y="18502"/>
                </a:lnTo>
                <a:lnTo>
                  <a:pt x="68926" y="18502"/>
                </a:lnTo>
                <a:lnTo>
                  <a:pt x="73068" y="14361"/>
                </a:lnTo>
                <a:lnTo>
                  <a:pt x="73068" y="4141"/>
                </a:lnTo>
                <a:lnTo>
                  <a:pt x="6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339493" y="5306137"/>
            <a:ext cx="71869" cy="31550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405790" y="5301374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031"/>
                </a:lnTo>
              </a:path>
            </a:pathLst>
          </a:custGeom>
          <a:ln w="182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409646" y="5340794"/>
            <a:ext cx="30711" cy="7456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434887" y="5607421"/>
            <a:ext cx="6350" cy="13335"/>
          </a:xfrm>
          <a:custGeom>
            <a:avLst/>
            <a:gdLst/>
            <a:ahLst/>
            <a:cxnLst/>
            <a:rect l="l" t="t" r="r" b="b"/>
            <a:pathLst>
              <a:path w="6350" h="13335">
                <a:moveTo>
                  <a:pt x="4826" y="0"/>
                </a:moveTo>
                <a:lnTo>
                  <a:pt x="1391" y="0"/>
                </a:lnTo>
                <a:lnTo>
                  <a:pt x="0" y="2936"/>
                </a:lnTo>
                <a:lnTo>
                  <a:pt x="0" y="10180"/>
                </a:lnTo>
                <a:lnTo>
                  <a:pt x="1391" y="13116"/>
                </a:lnTo>
                <a:lnTo>
                  <a:pt x="4826" y="13116"/>
                </a:lnTo>
                <a:lnTo>
                  <a:pt x="6217" y="10180"/>
                </a:lnTo>
                <a:lnTo>
                  <a:pt x="6217" y="2936"/>
                </a:lnTo>
                <a:lnTo>
                  <a:pt x="4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408401" y="5607836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6"/>
                </a:lnTo>
                <a:lnTo>
                  <a:pt x="199" y="27615"/>
                </a:lnTo>
                <a:lnTo>
                  <a:pt x="30464" y="12656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263913" y="5626614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>
                <a:moveTo>
                  <a:pt x="0" y="0"/>
                </a:moveTo>
                <a:lnTo>
                  <a:pt x="148717" y="0"/>
                </a:lnTo>
              </a:path>
            </a:pathLst>
          </a:custGeom>
          <a:ln w="2071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263913" y="5616258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272617" y="5621643"/>
            <a:ext cx="132551" cy="1090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272617" y="5621643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284925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0307308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0328324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0384154" y="5500550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0384154" y="5495787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955853" y="4932348"/>
            <a:ext cx="345629" cy="3203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103260" y="4963062"/>
            <a:ext cx="162974" cy="14678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176678" y="5884995"/>
            <a:ext cx="307701" cy="19151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189739" y="6068470"/>
            <a:ext cx="257190" cy="1283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270832" y="5950918"/>
            <a:ext cx="213568" cy="16657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273788" y="5950810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3" y="121649"/>
                </a:lnTo>
                <a:lnTo>
                  <a:pt x="47990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312744" y="5951047"/>
            <a:ext cx="172877" cy="16192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273223" y="6066283"/>
            <a:ext cx="176369" cy="4740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438423" y="5973738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1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4"/>
                </a:lnTo>
                <a:lnTo>
                  <a:pt x="4844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9273450" y="6072578"/>
            <a:ext cx="168700" cy="4680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270626" y="6122594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6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271692" y="6123189"/>
            <a:ext cx="55269" cy="264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275802" y="6133476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709" y="0"/>
                </a:moveTo>
                <a:lnTo>
                  <a:pt x="0" y="3740"/>
                </a:lnTo>
                <a:lnTo>
                  <a:pt x="13931" y="8500"/>
                </a:lnTo>
                <a:lnTo>
                  <a:pt x="19641" y="4250"/>
                </a:lnTo>
                <a:lnTo>
                  <a:pt x="57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9275118" y="6137385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4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291943" y="6138915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405" y="0"/>
                </a:moveTo>
                <a:lnTo>
                  <a:pt x="0" y="3910"/>
                </a:lnTo>
                <a:lnTo>
                  <a:pt x="13930" y="8670"/>
                </a:lnTo>
                <a:lnTo>
                  <a:pt x="19640" y="4420"/>
                </a:lnTo>
                <a:lnTo>
                  <a:pt x="540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291257" y="6142996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368639" y="6126751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3" y="0"/>
                </a:moveTo>
                <a:lnTo>
                  <a:pt x="210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191697" y="6131623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2" y="55717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191810" y="6121405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20" y="0"/>
                </a:moveTo>
                <a:lnTo>
                  <a:pt x="0" y="11055"/>
                </a:lnTo>
                <a:lnTo>
                  <a:pt x="1697" y="11285"/>
                </a:lnTo>
                <a:lnTo>
                  <a:pt x="1920" y="767"/>
                </a:lnTo>
                <a:lnTo>
                  <a:pt x="22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191921" y="6075430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10" y="0"/>
                </a:moveTo>
                <a:lnTo>
                  <a:pt x="0" y="45994"/>
                </a:lnTo>
                <a:lnTo>
                  <a:pt x="2103" y="46687"/>
                </a:lnTo>
                <a:lnTo>
                  <a:pt x="82430" y="1386"/>
                </a:lnTo>
                <a:lnTo>
                  <a:pt x="820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197455" y="6123782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2" y="0"/>
                </a:moveTo>
                <a:lnTo>
                  <a:pt x="398" y="0"/>
                </a:lnTo>
                <a:lnTo>
                  <a:pt x="0" y="1778"/>
                </a:lnTo>
                <a:lnTo>
                  <a:pt x="168048" y="53577"/>
                </a:lnTo>
                <a:lnTo>
                  <a:pt x="168248" y="50243"/>
                </a:lnTo>
                <a:lnTo>
                  <a:pt x="239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365477" y="6119979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2" y="0"/>
                </a:moveTo>
                <a:lnTo>
                  <a:pt x="0" y="53637"/>
                </a:lnTo>
                <a:lnTo>
                  <a:pt x="162" y="55478"/>
                </a:lnTo>
                <a:lnTo>
                  <a:pt x="975" y="55478"/>
                </a:lnTo>
                <a:lnTo>
                  <a:pt x="68653" y="3453"/>
                </a:lnTo>
                <a:lnTo>
                  <a:pt x="685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748978" y="5313247"/>
            <a:ext cx="345629" cy="3203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896387" y="5343960"/>
            <a:ext cx="162974" cy="1467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128906" y="5536844"/>
            <a:ext cx="345629" cy="3203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276314" y="5567557"/>
            <a:ext cx="162972" cy="14678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527132" y="5558316"/>
            <a:ext cx="345629" cy="3203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674539" y="5589030"/>
            <a:ext cx="162974" cy="1467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9509743" y="5827324"/>
            <a:ext cx="316707" cy="15847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9523579" y="5977527"/>
            <a:ext cx="263931" cy="10728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9606791" y="5880748"/>
            <a:ext cx="219540" cy="13880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9609694" y="5881501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2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9649791" y="5881697"/>
            <a:ext cx="177937" cy="13329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9609113" y="5976556"/>
            <a:ext cx="181532" cy="3901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9779147" y="5900375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9609347" y="5981739"/>
            <a:ext cx="173636" cy="3852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9606441" y="6022908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7" y="0"/>
                </a:moveTo>
                <a:lnTo>
                  <a:pt x="0" y="12806"/>
                </a:lnTo>
                <a:lnTo>
                  <a:pt x="36827" y="22883"/>
                </a:lnTo>
                <a:lnTo>
                  <a:pt x="58924" y="8677"/>
                </a:lnTo>
                <a:lnTo>
                  <a:pt x="2295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9607537" y="6023399"/>
            <a:ext cx="56888" cy="2176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611769" y="6031865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876" y="0"/>
                </a:moveTo>
                <a:lnTo>
                  <a:pt x="0" y="3079"/>
                </a:lnTo>
                <a:lnTo>
                  <a:pt x="14339" y="6997"/>
                </a:lnTo>
                <a:lnTo>
                  <a:pt x="20215" y="3498"/>
                </a:lnTo>
                <a:lnTo>
                  <a:pt x="587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611063" y="6035084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4" y="4409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9628380" y="6036344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563" y="0"/>
                </a:moveTo>
                <a:lnTo>
                  <a:pt x="0" y="3219"/>
                </a:lnTo>
                <a:lnTo>
                  <a:pt x="14339" y="7138"/>
                </a:lnTo>
                <a:lnTo>
                  <a:pt x="20215" y="3639"/>
                </a:lnTo>
                <a:lnTo>
                  <a:pt x="556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9627675" y="6039703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3" y="4408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9707322" y="6026332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4"/>
                </a:lnTo>
                <a:lnTo>
                  <a:pt x="71144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9525202" y="6030340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4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9525317" y="6021930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8" y="0"/>
                </a:moveTo>
                <a:lnTo>
                  <a:pt x="0" y="9100"/>
                </a:lnTo>
                <a:lnTo>
                  <a:pt x="1747" y="9290"/>
                </a:lnTo>
                <a:lnTo>
                  <a:pt x="1976" y="631"/>
                </a:lnTo>
                <a:lnTo>
                  <a:pt x="22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9525433" y="5984085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5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9531129" y="6023886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1" y="0"/>
                </a:moveTo>
                <a:lnTo>
                  <a:pt x="410" y="0"/>
                </a:lnTo>
                <a:lnTo>
                  <a:pt x="0" y="1463"/>
                </a:lnTo>
                <a:lnTo>
                  <a:pt x="172966" y="44103"/>
                </a:lnTo>
                <a:lnTo>
                  <a:pt x="173172" y="41358"/>
                </a:lnTo>
                <a:lnTo>
                  <a:pt x="24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704068" y="6020758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3"/>
                </a:lnTo>
                <a:lnTo>
                  <a:pt x="167" y="45669"/>
                </a:lnTo>
                <a:lnTo>
                  <a:pt x="1004" y="45669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001296" y="5668574"/>
            <a:ext cx="161345" cy="33350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0066050" y="5703077"/>
            <a:ext cx="69850" cy="22225"/>
          </a:xfrm>
          <a:custGeom>
            <a:avLst/>
            <a:gdLst/>
            <a:ahLst/>
            <a:cxnLst/>
            <a:rect l="l" t="t" r="r" b="b"/>
            <a:pathLst>
              <a:path w="69850" h="22225">
                <a:moveTo>
                  <a:pt x="64620" y="0"/>
                </a:moveTo>
                <a:lnTo>
                  <a:pt x="4898" y="0"/>
                </a:lnTo>
                <a:lnTo>
                  <a:pt x="0" y="4897"/>
                </a:lnTo>
                <a:lnTo>
                  <a:pt x="0" y="16979"/>
                </a:lnTo>
                <a:lnTo>
                  <a:pt x="4898" y="21877"/>
                </a:lnTo>
                <a:lnTo>
                  <a:pt x="64620" y="21877"/>
                </a:lnTo>
                <a:lnTo>
                  <a:pt x="69517" y="16979"/>
                </a:lnTo>
                <a:lnTo>
                  <a:pt x="69517" y="4897"/>
                </a:lnTo>
                <a:lnTo>
                  <a:pt x="6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0067207" y="5705356"/>
            <a:ext cx="67106" cy="1731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066001" y="5750296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4"/>
                </a:lnTo>
                <a:lnTo>
                  <a:pt x="65148" y="19514"/>
                </a:lnTo>
                <a:lnTo>
                  <a:pt x="69517" y="15146"/>
                </a:lnTo>
                <a:lnTo>
                  <a:pt x="69517" y="4368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0067256" y="5752683"/>
            <a:ext cx="67106" cy="1502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0064849" y="5845895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91" y="0"/>
                </a:lnTo>
                <a:lnTo>
                  <a:pt x="0" y="4391"/>
                </a:lnTo>
                <a:lnTo>
                  <a:pt x="0" y="15226"/>
                </a:lnTo>
                <a:lnTo>
                  <a:pt x="4391" y="19617"/>
                </a:lnTo>
                <a:lnTo>
                  <a:pt x="65148" y="19617"/>
                </a:lnTo>
                <a:lnTo>
                  <a:pt x="69540" y="15226"/>
                </a:lnTo>
                <a:lnTo>
                  <a:pt x="69540" y="4391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0066007" y="5845895"/>
            <a:ext cx="67127" cy="1724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064846" y="5799792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66332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5"/>
                </a:lnTo>
                <a:lnTo>
                  <a:pt x="66332" y="19515"/>
                </a:lnTo>
                <a:lnTo>
                  <a:pt x="70700" y="15146"/>
                </a:lnTo>
                <a:lnTo>
                  <a:pt x="70700" y="4368"/>
                </a:lnTo>
                <a:lnTo>
                  <a:pt x="66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066006" y="5668574"/>
            <a:ext cx="69540" cy="33277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130154" y="566381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303"/>
                </a:lnTo>
              </a:path>
            </a:pathLst>
          </a:custGeom>
          <a:ln w="179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133884" y="5705130"/>
            <a:ext cx="29718" cy="7864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158308" y="5986353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4669" y="0"/>
                </a:moveTo>
                <a:lnTo>
                  <a:pt x="1347" y="0"/>
                </a:lnTo>
                <a:lnTo>
                  <a:pt x="0" y="3097"/>
                </a:lnTo>
                <a:lnTo>
                  <a:pt x="0" y="10737"/>
                </a:lnTo>
                <a:lnTo>
                  <a:pt x="1347" y="13834"/>
                </a:lnTo>
                <a:lnTo>
                  <a:pt x="4669" y="13834"/>
                </a:lnTo>
                <a:lnTo>
                  <a:pt x="6015" y="10737"/>
                </a:lnTo>
                <a:lnTo>
                  <a:pt x="6015" y="3097"/>
                </a:lnTo>
                <a:lnTo>
                  <a:pt x="466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132682" y="5986789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7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9992874" y="6006596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898" y="0"/>
                </a:lnTo>
              </a:path>
            </a:pathLst>
          </a:custGeom>
          <a:ln w="2184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9992874" y="5995673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0001296" y="6001353"/>
            <a:ext cx="128256" cy="1150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0001297" y="6001353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001320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0034864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05519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109220" y="5873631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8"/>
                </a:lnTo>
              </a:path>
            </a:pathLst>
          </a:custGeom>
          <a:ln w="96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109220" y="5868868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063"/>
                </a:lnTo>
              </a:path>
            </a:pathLst>
          </a:custGeom>
          <a:ln w="19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8199922" y="2318755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9290610" y="5524232"/>
            <a:ext cx="380933" cy="317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9783580" y="5065641"/>
            <a:ext cx="393738" cy="14291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9783579" y="506564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7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9849614" y="5007966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5"/>
                </a:moveTo>
                <a:lnTo>
                  <a:pt x="51123" y="25345"/>
                </a:lnTo>
                <a:lnTo>
                  <a:pt x="128953" y="58200"/>
                </a:lnTo>
                <a:lnTo>
                  <a:pt x="192247" y="34150"/>
                </a:lnTo>
                <a:lnTo>
                  <a:pt x="130262" y="34150"/>
                </a:lnTo>
                <a:lnTo>
                  <a:pt x="109281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50"/>
                </a:lnTo>
                <a:lnTo>
                  <a:pt x="192247" y="34150"/>
                </a:lnTo>
                <a:lnTo>
                  <a:pt x="213885" y="25928"/>
                </a:lnTo>
                <a:lnTo>
                  <a:pt x="233200" y="25928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3" y="25345"/>
                </a:lnTo>
                <a:lnTo>
                  <a:pt x="109281" y="25345"/>
                </a:lnTo>
                <a:lnTo>
                  <a:pt x="51123" y="938"/>
                </a:lnTo>
                <a:close/>
              </a:path>
              <a:path w="262254" h="58420">
                <a:moveTo>
                  <a:pt x="233200" y="25928"/>
                </a:moveTo>
                <a:lnTo>
                  <a:pt x="213885" y="25928"/>
                </a:lnTo>
                <a:lnTo>
                  <a:pt x="223867" y="30039"/>
                </a:lnTo>
                <a:lnTo>
                  <a:pt x="233200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9841956" y="5033280"/>
            <a:ext cx="276889" cy="7865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9849363" y="5452959"/>
            <a:ext cx="308626" cy="7691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9849364" y="5452959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9871673" y="5352639"/>
            <a:ext cx="261397" cy="9396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8676640" y="5043078"/>
            <a:ext cx="393738" cy="14291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8676640" y="5043078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742676" y="498540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2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7" y="34149"/>
                </a:lnTo>
                <a:lnTo>
                  <a:pt x="130261" y="34149"/>
                </a:lnTo>
                <a:lnTo>
                  <a:pt x="109282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7" y="34149"/>
                </a:lnTo>
                <a:lnTo>
                  <a:pt x="213884" y="25927"/>
                </a:lnTo>
                <a:lnTo>
                  <a:pt x="233200" y="25927"/>
                </a:lnTo>
                <a:lnTo>
                  <a:pt x="261931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2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0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200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735016" y="5010716"/>
            <a:ext cx="276890" cy="7865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311520" y="5308356"/>
            <a:ext cx="308626" cy="7691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8311519" y="5308356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8333827" y="5208036"/>
            <a:ext cx="261397" cy="9396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0882507" y="3599776"/>
            <a:ext cx="174154" cy="10022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9247915" y="4851345"/>
            <a:ext cx="393738" cy="14291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9247915" y="4851345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0"/>
                </a:lnTo>
                <a:lnTo>
                  <a:pt x="37940" y="112531"/>
                </a:lnTo>
                <a:lnTo>
                  <a:pt x="80507" y="127846"/>
                </a:lnTo>
                <a:lnTo>
                  <a:pt x="134488" y="137890"/>
                </a:lnTo>
                <a:lnTo>
                  <a:pt x="196641" y="141497"/>
                </a:lnTo>
                <a:lnTo>
                  <a:pt x="258795" y="137890"/>
                </a:lnTo>
                <a:lnTo>
                  <a:pt x="312775" y="127846"/>
                </a:lnTo>
                <a:lnTo>
                  <a:pt x="355342" y="112531"/>
                </a:lnTo>
                <a:lnTo>
                  <a:pt x="383258" y="93110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2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9313950" y="4793669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0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6" y="34150"/>
                </a:lnTo>
                <a:lnTo>
                  <a:pt x="130261" y="34150"/>
                </a:lnTo>
                <a:lnTo>
                  <a:pt x="109280" y="25345"/>
                </a:lnTo>
                <a:close/>
              </a:path>
              <a:path w="262254" h="58420">
                <a:moveTo>
                  <a:pt x="210578" y="0"/>
                </a:moveTo>
                <a:lnTo>
                  <a:pt x="130261" y="34150"/>
                </a:lnTo>
                <a:lnTo>
                  <a:pt x="192246" y="34150"/>
                </a:lnTo>
                <a:lnTo>
                  <a:pt x="213884" y="25928"/>
                </a:lnTo>
                <a:lnTo>
                  <a:pt x="233199" y="25928"/>
                </a:lnTo>
                <a:lnTo>
                  <a:pt x="261931" y="13271"/>
                </a:lnTo>
                <a:lnTo>
                  <a:pt x="210578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2" y="25345"/>
                </a:lnTo>
                <a:lnTo>
                  <a:pt x="109280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8"/>
                </a:moveTo>
                <a:lnTo>
                  <a:pt x="213884" y="25928"/>
                </a:lnTo>
                <a:lnTo>
                  <a:pt x="223867" y="30039"/>
                </a:lnTo>
                <a:lnTo>
                  <a:pt x="233199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9306290" y="4818983"/>
            <a:ext cx="276889" cy="7865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0924406" y="4367537"/>
            <a:ext cx="231457" cy="123575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734391" y="5662870"/>
            <a:ext cx="1129665" cy="672465"/>
          </a:xfrm>
          <a:custGeom>
            <a:avLst/>
            <a:gdLst/>
            <a:ahLst/>
            <a:cxnLst/>
            <a:rect l="l" t="t" r="r" b="b"/>
            <a:pathLst>
              <a:path w="1129664" h="672464">
                <a:moveTo>
                  <a:pt x="1080834" y="486315"/>
                </a:moveTo>
                <a:lnTo>
                  <a:pt x="405119" y="486315"/>
                </a:lnTo>
                <a:lnTo>
                  <a:pt x="457199" y="487055"/>
                </a:lnTo>
                <a:lnTo>
                  <a:pt x="500012" y="490283"/>
                </a:lnTo>
                <a:lnTo>
                  <a:pt x="552872" y="501389"/>
                </a:lnTo>
                <a:lnTo>
                  <a:pt x="589279" y="517126"/>
                </a:lnTo>
                <a:lnTo>
                  <a:pt x="619685" y="536077"/>
                </a:lnTo>
                <a:lnTo>
                  <a:pt x="696932" y="582249"/>
                </a:lnTo>
                <a:lnTo>
                  <a:pt x="741187" y="612022"/>
                </a:lnTo>
                <a:lnTo>
                  <a:pt x="784614" y="639905"/>
                </a:lnTo>
                <a:lnTo>
                  <a:pt x="824522" y="659660"/>
                </a:lnTo>
                <a:lnTo>
                  <a:pt x="894612" y="671884"/>
                </a:lnTo>
                <a:lnTo>
                  <a:pt x="926035" y="669442"/>
                </a:lnTo>
                <a:lnTo>
                  <a:pt x="981173" y="655832"/>
                </a:lnTo>
                <a:lnTo>
                  <a:pt x="1026945" y="628390"/>
                </a:lnTo>
                <a:lnTo>
                  <a:pt x="1059782" y="572388"/>
                </a:lnTo>
                <a:lnTo>
                  <a:pt x="1071079" y="531619"/>
                </a:lnTo>
                <a:lnTo>
                  <a:pt x="1080834" y="486315"/>
                </a:lnTo>
                <a:close/>
              </a:path>
              <a:path w="1129664" h="672464">
                <a:moveTo>
                  <a:pt x="816520" y="0"/>
                </a:moveTo>
                <a:lnTo>
                  <a:pt x="754156" y="3560"/>
                </a:lnTo>
                <a:lnTo>
                  <a:pt x="622653" y="18446"/>
                </a:lnTo>
                <a:lnTo>
                  <a:pt x="571481" y="25000"/>
                </a:lnTo>
                <a:lnTo>
                  <a:pt x="519388" y="32561"/>
                </a:lnTo>
                <a:lnTo>
                  <a:pt x="469504" y="41131"/>
                </a:lnTo>
                <a:lnTo>
                  <a:pt x="424955" y="50709"/>
                </a:lnTo>
                <a:lnTo>
                  <a:pt x="364971" y="67076"/>
                </a:lnTo>
                <a:lnTo>
                  <a:pt x="309334" y="85617"/>
                </a:lnTo>
                <a:lnTo>
                  <a:pt x="260733" y="105860"/>
                </a:lnTo>
                <a:lnTo>
                  <a:pt x="221859" y="127332"/>
                </a:lnTo>
                <a:lnTo>
                  <a:pt x="188332" y="178120"/>
                </a:lnTo>
                <a:lnTo>
                  <a:pt x="179795" y="204601"/>
                </a:lnTo>
                <a:lnTo>
                  <a:pt x="162255" y="228151"/>
                </a:lnTo>
                <a:lnTo>
                  <a:pt x="128814" y="245385"/>
                </a:lnTo>
                <a:lnTo>
                  <a:pt x="86784" y="258649"/>
                </a:lnTo>
                <a:lnTo>
                  <a:pt x="46617" y="273804"/>
                </a:lnTo>
                <a:lnTo>
                  <a:pt x="18764" y="296709"/>
                </a:lnTo>
                <a:lnTo>
                  <a:pt x="5036" y="333855"/>
                </a:lnTo>
                <a:lnTo>
                  <a:pt x="0" y="380641"/>
                </a:lnTo>
                <a:lnTo>
                  <a:pt x="3242" y="426294"/>
                </a:lnTo>
                <a:lnTo>
                  <a:pt x="31061" y="477664"/>
                </a:lnTo>
                <a:lnTo>
                  <a:pt x="89320" y="487967"/>
                </a:lnTo>
                <a:lnTo>
                  <a:pt x="140180" y="490283"/>
                </a:lnTo>
                <a:lnTo>
                  <a:pt x="180965" y="491288"/>
                </a:lnTo>
                <a:lnTo>
                  <a:pt x="231694" y="490547"/>
                </a:lnTo>
                <a:lnTo>
                  <a:pt x="347613" y="487214"/>
                </a:lnTo>
                <a:lnTo>
                  <a:pt x="405119" y="486315"/>
                </a:lnTo>
                <a:lnTo>
                  <a:pt x="1080834" y="486315"/>
                </a:lnTo>
                <a:lnTo>
                  <a:pt x="1089429" y="445922"/>
                </a:lnTo>
                <a:lnTo>
                  <a:pt x="1098259" y="407484"/>
                </a:lnTo>
                <a:lnTo>
                  <a:pt x="1106261" y="369803"/>
                </a:lnTo>
                <a:lnTo>
                  <a:pt x="1113022" y="331366"/>
                </a:lnTo>
                <a:lnTo>
                  <a:pt x="1118127" y="290660"/>
                </a:lnTo>
                <a:lnTo>
                  <a:pt x="1123318" y="244377"/>
                </a:lnTo>
                <a:lnTo>
                  <a:pt x="1128199" y="194125"/>
                </a:lnTo>
                <a:lnTo>
                  <a:pt x="1129147" y="145763"/>
                </a:lnTo>
                <a:lnTo>
                  <a:pt x="1122542" y="105151"/>
                </a:lnTo>
                <a:lnTo>
                  <a:pt x="1085152" y="48818"/>
                </a:lnTo>
                <a:lnTo>
                  <a:pt x="1025409" y="14414"/>
                </a:lnTo>
                <a:lnTo>
                  <a:pt x="986518" y="5119"/>
                </a:lnTo>
                <a:lnTo>
                  <a:pt x="941108" y="1307"/>
                </a:lnTo>
                <a:lnTo>
                  <a:pt x="894250" y="519"/>
                </a:lnTo>
                <a:lnTo>
                  <a:pt x="81652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 txBox="1"/>
          <p:nvPr/>
        </p:nvSpPr>
        <p:spPr>
          <a:xfrm>
            <a:off x="3221224" y="1300988"/>
            <a:ext cx="3867150" cy="52247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27254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Billions of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connected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computing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devices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8775" indent="-231775">
              <a:lnSpc>
                <a:spcPct val="100000"/>
              </a:lnSpc>
              <a:spcBef>
                <a:spcPts val="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8775" algn="l"/>
              </a:tabLst>
            </a:pPr>
            <a:r>
              <a:rPr sz="20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hosts </a:t>
            </a:r>
            <a:r>
              <a:rPr sz="2000" i="1" dirty="0">
                <a:latin typeface="Calibri" panose="020F0502020204030204"/>
                <a:cs typeface="Calibri" panose="020F0502020204030204"/>
              </a:rPr>
              <a:t>=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end</a:t>
            </a:r>
            <a:r>
              <a:rPr sz="20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i="1" spc="-15" dirty="0">
                <a:latin typeface="Calibri" panose="020F0502020204030204"/>
                <a:cs typeface="Calibri" panose="020F0502020204030204"/>
              </a:rPr>
              <a:t>systems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8775" marR="988695" indent="-231775">
              <a:lnSpc>
                <a:spcPts val="2180"/>
              </a:lnSpc>
              <a:spcBef>
                <a:spcPts val="4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87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running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0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apps</a:t>
            </a:r>
            <a:r>
              <a:rPr sz="2000" i="1" spc="-7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at  Internet’s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“edge”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9685" marR="781050">
              <a:lnSpc>
                <a:spcPts val="2590"/>
              </a:lnSpc>
              <a:spcBef>
                <a:spcPts val="1815"/>
              </a:spcBef>
            </a:pPr>
            <a:r>
              <a:rPr sz="2400" i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Packet </a:t>
            </a:r>
            <a:r>
              <a:rPr sz="24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switches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forward 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packets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(chunks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8775" indent="-232410">
              <a:lnSpc>
                <a:spcPct val="100000"/>
              </a:lnSpc>
              <a:spcBef>
                <a:spcPts val="195"/>
              </a:spcBef>
              <a:buClr>
                <a:srgbClr val="0000A8"/>
              </a:buClr>
              <a:buFont typeface="Wingdings" panose="05000000000000000000"/>
              <a:buChar char=""/>
              <a:tabLst>
                <a:tab pos="359410" algn="l"/>
              </a:tabLst>
            </a:pPr>
            <a:r>
              <a:rPr sz="2000" i="1" spc="-10" dirty="0">
                <a:latin typeface="Calibri" panose="020F0502020204030204"/>
                <a:cs typeface="Calibri" panose="020F0502020204030204"/>
              </a:rPr>
              <a:t>routers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, 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switches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7780">
              <a:lnSpc>
                <a:spcPct val="100000"/>
              </a:lnSpc>
              <a:spcBef>
                <a:spcPts val="1520"/>
              </a:spcBef>
            </a:pPr>
            <a:r>
              <a:rPr sz="24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Communication</a:t>
            </a:r>
            <a:r>
              <a:rPr sz="24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links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6870" indent="-232410">
              <a:lnSpc>
                <a:spcPct val="100000"/>
              </a:lnSpc>
              <a:spcBef>
                <a:spcPts val="21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7505" algn="l"/>
              </a:tabLst>
            </a:pPr>
            <a:r>
              <a:rPr sz="2000" spc="-30" dirty="0">
                <a:latin typeface="Calibri" panose="020F0502020204030204"/>
                <a:cs typeface="Calibri" panose="020F0502020204030204"/>
              </a:rPr>
              <a:t>fiber, copper,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radio,</a:t>
            </a:r>
            <a:r>
              <a:rPr sz="2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satellite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6870" indent="-232410">
              <a:lnSpc>
                <a:spcPct val="100000"/>
              </a:lnSpc>
              <a:spcBef>
                <a:spcPts val="31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750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transmission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rate: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bandwidth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9685">
              <a:lnSpc>
                <a:spcPct val="100000"/>
              </a:lnSpc>
              <a:spcBef>
                <a:spcPts val="1115"/>
              </a:spcBef>
            </a:pPr>
            <a:r>
              <a:rPr sz="24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Networks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8775" marR="5080" indent="-231775">
              <a:lnSpc>
                <a:spcPts val="2210"/>
              </a:lnSpc>
              <a:spcBef>
                <a:spcPts val="44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59410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collection of devices,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routers,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links: managed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by </a:t>
            </a:r>
            <a:r>
              <a:rPr sz="2000" dirty="0">
                <a:latin typeface="Calibri" panose="020F0502020204030204"/>
                <a:cs typeface="Calibri" panose="020F0502020204030204"/>
              </a:rPr>
              <a:t>an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organization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5" name="object 445"/>
          <p:cNvSpPr/>
          <p:nvPr/>
        </p:nvSpPr>
        <p:spPr>
          <a:xfrm>
            <a:off x="7189296" y="1642034"/>
            <a:ext cx="4101465" cy="4254500"/>
          </a:xfrm>
          <a:custGeom>
            <a:avLst/>
            <a:gdLst/>
            <a:ahLst/>
            <a:cxnLst/>
            <a:rect l="l" t="t" r="r" b="b"/>
            <a:pathLst>
              <a:path w="4101465" h="4254500">
                <a:moveTo>
                  <a:pt x="1996744" y="1290352"/>
                </a:moveTo>
                <a:lnTo>
                  <a:pt x="1952367" y="1293904"/>
                </a:lnTo>
                <a:lnTo>
                  <a:pt x="1906823" y="1293077"/>
                </a:lnTo>
                <a:lnTo>
                  <a:pt x="1860110" y="1286410"/>
                </a:lnTo>
                <a:lnTo>
                  <a:pt x="1812230" y="1272445"/>
                </a:lnTo>
                <a:lnTo>
                  <a:pt x="1763181" y="1249721"/>
                </a:lnTo>
                <a:lnTo>
                  <a:pt x="1712965" y="1216779"/>
                </a:lnTo>
                <a:lnTo>
                  <a:pt x="1681755" y="1190424"/>
                </a:lnTo>
                <a:lnTo>
                  <a:pt x="1649315" y="1158342"/>
                </a:lnTo>
                <a:lnTo>
                  <a:pt x="1615991" y="1121634"/>
                </a:lnTo>
                <a:lnTo>
                  <a:pt x="1582132" y="1081406"/>
                </a:lnTo>
                <a:lnTo>
                  <a:pt x="1548084" y="1038760"/>
                </a:lnTo>
                <a:lnTo>
                  <a:pt x="1514193" y="994800"/>
                </a:lnTo>
                <a:lnTo>
                  <a:pt x="1480807" y="950631"/>
                </a:lnTo>
                <a:lnTo>
                  <a:pt x="1448272" y="907354"/>
                </a:lnTo>
                <a:lnTo>
                  <a:pt x="1416936" y="866075"/>
                </a:lnTo>
                <a:lnTo>
                  <a:pt x="1387144" y="827896"/>
                </a:lnTo>
                <a:lnTo>
                  <a:pt x="1356118" y="784817"/>
                </a:lnTo>
                <a:lnTo>
                  <a:pt x="1326951" y="737715"/>
                </a:lnTo>
                <a:lnTo>
                  <a:pt x="1299169" y="688926"/>
                </a:lnTo>
                <a:lnTo>
                  <a:pt x="1272295" y="640786"/>
                </a:lnTo>
                <a:lnTo>
                  <a:pt x="1245853" y="595631"/>
                </a:lnTo>
                <a:lnTo>
                  <a:pt x="1219368" y="555795"/>
                </a:lnTo>
                <a:lnTo>
                  <a:pt x="1192364" y="523615"/>
                </a:lnTo>
                <a:lnTo>
                  <a:pt x="1164366" y="501427"/>
                </a:lnTo>
                <a:lnTo>
                  <a:pt x="1134896" y="491565"/>
                </a:lnTo>
                <a:lnTo>
                  <a:pt x="1103178" y="494665"/>
                </a:lnTo>
                <a:lnTo>
                  <a:pt x="1034075" y="532049"/>
                </a:lnTo>
                <a:lnTo>
                  <a:pt x="998334" y="563047"/>
                </a:lnTo>
                <a:lnTo>
                  <a:pt x="962895" y="600057"/>
                </a:lnTo>
                <a:lnTo>
                  <a:pt x="928582" y="641435"/>
                </a:lnTo>
                <a:lnTo>
                  <a:pt x="896215" y="685538"/>
                </a:lnTo>
                <a:lnTo>
                  <a:pt x="866615" y="730722"/>
                </a:lnTo>
                <a:lnTo>
                  <a:pt x="840606" y="775344"/>
                </a:lnTo>
                <a:lnTo>
                  <a:pt x="819735" y="812561"/>
                </a:lnTo>
                <a:lnTo>
                  <a:pt x="797072" y="852359"/>
                </a:lnTo>
                <a:lnTo>
                  <a:pt x="773777" y="894456"/>
                </a:lnTo>
                <a:lnTo>
                  <a:pt x="751011" y="938566"/>
                </a:lnTo>
                <a:lnTo>
                  <a:pt x="729936" y="984406"/>
                </a:lnTo>
                <a:lnTo>
                  <a:pt x="711710" y="1031691"/>
                </a:lnTo>
                <a:lnTo>
                  <a:pt x="697497" y="1080137"/>
                </a:lnTo>
                <a:lnTo>
                  <a:pt x="688455" y="1129459"/>
                </a:lnTo>
                <a:lnTo>
                  <a:pt x="685747" y="1179373"/>
                </a:lnTo>
                <a:lnTo>
                  <a:pt x="690532" y="1229595"/>
                </a:lnTo>
                <a:lnTo>
                  <a:pt x="703972" y="1279841"/>
                </a:lnTo>
                <a:lnTo>
                  <a:pt x="719865" y="1315013"/>
                </a:lnTo>
                <a:lnTo>
                  <a:pt x="742021" y="1351422"/>
                </a:lnTo>
                <a:lnTo>
                  <a:pt x="769602" y="1388868"/>
                </a:lnTo>
                <a:lnTo>
                  <a:pt x="801768" y="1427150"/>
                </a:lnTo>
                <a:lnTo>
                  <a:pt x="837680" y="1466069"/>
                </a:lnTo>
                <a:lnTo>
                  <a:pt x="876500" y="1505424"/>
                </a:lnTo>
                <a:lnTo>
                  <a:pt x="917388" y="1545015"/>
                </a:lnTo>
                <a:lnTo>
                  <a:pt x="959505" y="1584641"/>
                </a:lnTo>
                <a:lnTo>
                  <a:pt x="1002013" y="1624104"/>
                </a:lnTo>
                <a:lnTo>
                  <a:pt x="1044071" y="1663202"/>
                </a:lnTo>
                <a:lnTo>
                  <a:pt x="1084841" y="1701736"/>
                </a:lnTo>
                <a:lnTo>
                  <a:pt x="1123483" y="1739505"/>
                </a:lnTo>
                <a:lnTo>
                  <a:pt x="1159160" y="1776309"/>
                </a:lnTo>
                <a:lnTo>
                  <a:pt x="1191031" y="1811948"/>
                </a:lnTo>
                <a:lnTo>
                  <a:pt x="1218257" y="1846222"/>
                </a:lnTo>
                <a:lnTo>
                  <a:pt x="1240000" y="1878931"/>
                </a:lnTo>
                <a:lnTo>
                  <a:pt x="1265461" y="1921794"/>
                </a:lnTo>
                <a:lnTo>
                  <a:pt x="1291141" y="1965057"/>
                </a:lnTo>
                <a:lnTo>
                  <a:pt x="1315872" y="2008175"/>
                </a:lnTo>
                <a:lnTo>
                  <a:pt x="1338486" y="2050600"/>
                </a:lnTo>
                <a:lnTo>
                  <a:pt x="1357816" y="2091783"/>
                </a:lnTo>
                <a:lnTo>
                  <a:pt x="1372693" y="2131179"/>
                </a:lnTo>
                <a:lnTo>
                  <a:pt x="1381950" y="2168239"/>
                </a:lnTo>
                <a:lnTo>
                  <a:pt x="1384420" y="2202416"/>
                </a:lnTo>
                <a:lnTo>
                  <a:pt x="1378934" y="2233162"/>
                </a:lnTo>
                <a:lnTo>
                  <a:pt x="1339423" y="2282174"/>
                </a:lnTo>
                <a:lnTo>
                  <a:pt x="1303062" y="2299344"/>
                </a:lnTo>
                <a:lnTo>
                  <a:pt x="1247185" y="2308384"/>
                </a:lnTo>
                <a:lnTo>
                  <a:pt x="1211356" y="2308821"/>
                </a:lnTo>
                <a:lnTo>
                  <a:pt x="1170955" y="2306934"/>
                </a:lnTo>
                <a:lnTo>
                  <a:pt x="1126498" y="2303020"/>
                </a:lnTo>
                <a:lnTo>
                  <a:pt x="1078499" y="2297377"/>
                </a:lnTo>
                <a:lnTo>
                  <a:pt x="1027476" y="2290304"/>
                </a:lnTo>
                <a:lnTo>
                  <a:pt x="973942" y="2282099"/>
                </a:lnTo>
                <a:lnTo>
                  <a:pt x="918416" y="2273059"/>
                </a:lnTo>
                <a:lnTo>
                  <a:pt x="861411" y="2263482"/>
                </a:lnTo>
                <a:lnTo>
                  <a:pt x="803444" y="2253667"/>
                </a:lnTo>
                <a:lnTo>
                  <a:pt x="745030" y="2243912"/>
                </a:lnTo>
                <a:lnTo>
                  <a:pt x="686685" y="2234514"/>
                </a:lnTo>
                <a:lnTo>
                  <a:pt x="628925" y="2225772"/>
                </a:lnTo>
                <a:lnTo>
                  <a:pt x="572266" y="2217984"/>
                </a:lnTo>
                <a:lnTo>
                  <a:pt x="517223" y="2211447"/>
                </a:lnTo>
                <a:lnTo>
                  <a:pt x="464312" y="2206460"/>
                </a:lnTo>
                <a:lnTo>
                  <a:pt x="414048" y="2203321"/>
                </a:lnTo>
                <a:lnTo>
                  <a:pt x="366948" y="2202328"/>
                </a:lnTo>
                <a:lnTo>
                  <a:pt x="323527" y="2203778"/>
                </a:lnTo>
                <a:lnTo>
                  <a:pt x="284301" y="2207970"/>
                </a:lnTo>
                <a:lnTo>
                  <a:pt x="220496" y="2225772"/>
                </a:lnTo>
                <a:lnTo>
                  <a:pt x="185743" y="2245396"/>
                </a:lnTo>
                <a:lnTo>
                  <a:pt x="153335" y="2270458"/>
                </a:lnTo>
                <a:lnTo>
                  <a:pt x="123471" y="2300322"/>
                </a:lnTo>
                <a:lnTo>
                  <a:pt x="96349" y="2334354"/>
                </a:lnTo>
                <a:lnTo>
                  <a:pt x="72168" y="2371918"/>
                </a:lnTo>
                <a:lnTo>
                  <a:pt x="51128" y="2412378"/>
                </a:lnTo>
                <a:lnTo>
                  <a:pt x="33428" y="2455100"/>
                </a:lnTo>
                <a:lnTo>
                  <a:pt x="19266" y="2499448"/>
                </a:lnTo>
                <a:lnTo>
                  <a:pt x="8841" y="2544786"/>
                </a:lnTo>
                <a:lnTo>
                  <a:pt x="2353" y="2590479"/>
                </a:lnTo>
                <a:lnTo>
                  <a:pt x="0" y="2635892"/>
                </a:lnTo>
                <a:lnTo>
                  <a:pt x="1981" y="2680389"/>
                </a:lnTo>
                <a:lnTo>
                  <a:pt x="8495" y="2723335"/>
                </a:lnTo>
                <a:lnTo>
                  <a:pt x="19741" y="2764095"/>
                </a:lnTo>
                <a:lnTo>
                  <a:pt x="35918" y="2802033"/>
                </a:lnTo>
                <a:lnTo>
                  <a:pt x="57226" y="2836515"/>
                </a:lnTo>
                <a:lnTo>
                  <a:pt x="83862" y="2866903"/>
                </a:lnTo>
                <a:lnTo>
                  <a:pt x="137843" y="2904352"/>
                </a:lnTo>
                <a:lnTo>
                  <a:pt x="173303" y="2921405"/>
                </a:lnTo>
                <a:lnTo>
                  <a:pt x="213684" y="2937459"/>
                </a:lnTo>
                <a:lnTo>
                  <a:pt x="258445" y="2952600"/>
                </a:lnTo>
                <a:lnTo>
                  <a:pt x="307043" y="2966916"/>
                </a:lnTo>
                <a:lnTo>
                  <a:pt x="358934" y="2980492"/>
                </a:lnTo>
                <a:lnTo>
                  <a:pt x="413576" y="2993417"/>
                </a:lnTo>
                <a:lnTo>
                  <a:pt x="470425" y="3005775"/>
                </a:lnTo>
                <a:lnTo>
                  <a:pt x="528940" y="3017655"/>
                </a:lnTo>
                <a:lnTo>
                  <a:pt x="588577" y="3029142"/>
                </a:lnTo>
                <a:lnTo>
                  <a:pt x="648793" y="3040324"/>
                </a:lnTo>
                <a:lnTo>
                  <a:pt x="709046" y="3051287"/>
                </a:lnTo>
                <a:lnTo>
                  <a:pt x="768792" y="3062117"/>
                </a:lnTo>
                <a:lnTo>
                  <a:pt x="827489" y="3072902"/>
                </a:lnTo>
                <a:lnTo>
                  <a:pt x="884594" y="3083728"/>
                </a:lnTo>
                <a:lnTo>
                  <a:pt x="939565" y="3094681"/>
                </a:lnTo>
                <a:lnTo>
                  <a:pt x="991857" y="3105849"/>
                </a:lnTo>
                <a:lnTo>
                  <a:pt x="1040929" y="3117318"/>
                </a:lnTo>
                <a:lnTo>
                  <a:pt x="1086237" y="3129175"/>
                </a:lnTo>
                <a:lnTo>
                  <a:pt x="1127239" y="3141506"/>
                </a:lnTo>
                <a:lnTo>
                  <a:pt x="1163392" y="3154399"/>
                </a:lnTo>
                <a:lnTo>
                  <a:pt x="1218979" y="3182213"/>
                </a:lnTo>
                <a:lnTo>
                  <a:pt x="1254485" y="3212914"/>
                </a:lnTo>
                <a:lnTo>
                  <a:pt x="1275594" y="3245932"/>
                </a:lnTo>
                <a:lnTo>
                  <a:pt x="1284258" y="3280665"/>
                </a:lnTo>
                <a:lnTo>
                  <a:pt x="1282431" y="3316512"/>
                </a:lnTo>
                <a:lnTo>
                  <a:pt x="1255109" y="3389135"/>
                </a:lnTo>
                <a:lnTo>
                  <a:pt x="1233519" y="3424708"/>
                </a:lnTo>
                <a:lnTo>
                  <a:pt x="1209247" y="3458986"/>
                </a:lnTo>
                <a:lnTo>
                  <a:pt x="1184246" y="3491365"/>
                </a:lnTo>
                <a:lnTo>
                  <a:pt x="1160467" y="3521245"/>
                </a:lnTo>
                <a:lnTo>
                  <a:pt x="1139863" y="3548023"/>
                </a:lnTo>
                <a:lnTo>
                  <a:pt x="1096134" y="3601218"/>
                </a:lnTo>
                <a:lnTo>
                  <a:pt x="1057524" y="3621595"/>
                </a:lnTo>
                <a:lnTo>
                  <a:pt x="1014717" y="3635353"/>
                </a:lnTo>
                <a:lnTo>
                  <a:pt x="973870" y="3645619"/>
                </a:lnTo>
                <a:lnTo>
                  <a:pt x="941144" y="3655516"/>
                </a:lnTo>
                <a:lnTo>
                  <a:pt x="922697" y="3668171"/>
                </a:lnTo>
                <a:lnTo>
                  <a:pt x="924689" y="3686710"/>
                </a:lnTo>
                <a:lnTo>
                  <a:pt x="943576" y="3706650"/>
                </a:lnTo>
                <a:lnTo>
                  <a:pt x="976001" y="3730482"/>
                </a:lnTo>
                <a:lnTo>
                  <a:pt x="1018893" y="3756779"/>
                </a:lnTo>
                <a:lnTo>
                  <a:pt x="1069181" y="3784115"/>
                </a:lnTo>
                <a:lnTo>
                  <a:pt x="1123795" y="3811061"/>
                </a:lnTo>
                <a:lnTo>
                  <a:pt x="1179662" y="3836190"/>
                </a:lnTo>
                <a:lnTo>
                  <a:pt x="1233713" y="3858076"/>
                </a:lnTo>
                <a:lnTo>
                  <a:pt x="1282877" y="3875290"/>
                </a:lnTo>
                <a:lnTo>
                  <a:pt x="1324082" y="3886406"/>
                </a:lnTo>
                <a:lnTo>
                  <a:pt x="1374761" y="3888790"/>
                </a:lnTo>
                <a:lnTo>
                  <a:pt x="1419454" y="3877453"/>
                </a:lnTo>
                <a:lnTo>
                  <a:pt x="1460060" y="3858816"/>
                </a:lnTo>
                <a:lnTo>
                  <a:pt x="1498477" y="3839304"/>
                </a:lnTo>
                <a:lnTo>
                  <a:pt x="1536601" y="3825339"/>
                </a:lnTo>
                <a:lnTo>
                  <a:pt x="1576331" y="3823344"/>
                </a:lnTo>
                <a:lnTo>
                  <a:pt x="1617959" y="3833100"/>
                </a:lnTo>
                <a:lnTo>
                  <a:pt x="1660025" y="3849426"/>
                </a:lnTo>
                <a:lnTo>
                  <a:pt x="1701798" y="3871298"/>
                </a:lnTo>
                <a:lnTo>
                  <a:pt x="1742550" y="3897696"/>
                </a:lnTo>
                <a:lnTo>
                  <a:pt x="1781551" y="3927597"/>
                </a:lnTo>
                <a:lnTo>
                  <a:pt x="1818069" y="3959979"/>
                </a:lnTo>
                <a:lnTo>
                  <a:pt x="1844514" y="3993195"/>
                </a:lnTo>
                <a:lnTo>
                  <a:pt x="1865749" y="4033521"/>
                </a:lnTo>
                <a:lnTo>
                  <a:pt x="1884716" y="4077554"/>
                </a:lnTo>
                <a:lnTo>
                  <a:pt x="1904358" y="4121893"/>
                </a:lnTo>
                <a:lnTo>
                  <a:pt x="1927615" y="4163138"/>
                </a:lnTo>
                <a:lnTo>
                  <a:pt x="1957430" y="4197886"/>
                </a:lnTo>
                <a:lnTo>
                  <a:pt x="1996744" y="4222737"/>
                </a:lnTo>
                <a:lnTo>
                  <a:pt x="2035715" y="4235598"/>
                </a:lnTo>
                <a:lnTo>
                  <a:pt x="2081432" y="4245041"/>
                </a:lnTo>
                <a:lnTo>
                  <a:pt x="2132211" y="4251154"/>
                </a:lnTo>
                <a:lnTo>
                  <a:pt x="2186363" y="4254023"/>
                </a:lnTo>
                <a:lnTo>
                  <a:pt x="2242202" y="4253735"/>
                </a:lnTo>
                <a:lnTo>
                  <a:pt x="2298041" y="4250376"/>
                </a:lnTo>
                <a:lnTo>
                  <a:pt x="2352193" y="4244032"/>
                </a:lnTo>
                <a:lnTo>
                  <a:pt x="2402971" y="4234790"/>
                </a:lnTo>
                <a:lnTo>
                  <a:pt x="2448689" y="4222737"/>
                </a:lnTo>
                <a:lnTo>
                  <a:pt x="2495216" y="4202650"/>
                </a:lnTo>
                <a:lnTo>
                  <a:pt x="2539095" y="4174373"/>
                </a:lnTo>
                <a:lnTo>
                  <a:pt x="2580633" y="4140553"/>
                </a:lnTo>
                <a:lnTo>
                  <a:pt x="2620139" y="4103839"/>
                </a:lnTo>
                <a:lnTo>
                  <a:pt x="2657921" y="4066878"/>
                </a:lnTo>
                <a:lnTo>
                  <a:pt x="2694287" y="4032319"/>
                </a:lnTo>
                <a:lnTo>
                  <a:pt x="2729544" y="4002810"/>
                </a:lnTo>
                <a:lnTo>
                  <a:pt x="2764000" y="3980999"/>
                </a:lnTo>
                <a:lnTo>
                  <a:pt x="2809837" y="3966620"/>
                </a:lnTo>
                <a:lnTo>
                  <a:pt x="2855090" y="3964650"/>
                </a:lnTo>
                <a:lnTo>
                  <a:pt x="2898007" y="3968518"/>
                </a:lnTo>
                <a:lnTo>
                  <a:pt x="2936837" y="3971656"/>
                </a:lnTo>
                <a:lnTo>
                  <a:pt x="2969827" y="3967496"/>
                </a:lnTo>
                <a:lnTo>
                  <a:pt x="2995227" y="3949468"/>
                </a:lnTo>
                <a:lnTo>
                  <a:pt x="3009071" y="3917207"/>
                </a:lnTo>
                <a:lnTo>
                  <a:pt x="3011966" y="3875896"/>
                </a:lnTo>
                <a:lnTo>
                  <a:pt x="3009022" y="3827286"/>
                </a:lnTo>
                <a:lnTo>
                  <a:pt x="3005348" y="3773129"/>
                </a:lnTo>
                <a:lnTo>
                  <a:pt x="3006054" y="3715176"/>
                </a:lnTo>
                <a:lnTo>
                  <a:pt x="3016248" y="3655179"/>
                </a:lnTo>
                <a:lnTo>
                  <a:pt x="3025035" y="3616485"/>
                </a:lnTo>
                <a:lnTo>
                  <a:pt x="3032308" y="3573703"/>
                </a:lnTo>
                <a:lnTo>
                  <a:pt x="3039392" y="3527999"/>
                </a:lnTo>
                <a:lnTo>
                  <a:pt x="3047611" y="3480539"/>
                </a:lnTo>
                <a:lnTo>
                  <a:pt x="3058290" y="3432491"/>
                </a:lnTo>
                <a:lnTo>
                  <a:pt x="3072752" y="3385021"/>
                </a:lnTo>
                <a:lnTo>
                  <a:pt x="3092322" y="3339296"/>
                </a:lnTo>
                <a:lnTo>
                  <a:pt x="3118325" y="3296482"/>
                </a:lnTo>
                <a:lnTo>
                  <a:pt x="3152084" y="3257746"/>
                </a:lnTo>
                <a:lnTo>
                  <a:pt x="3194924" y="3224255"/>
                </a:lnTo>
                <a:lnTo>
                  <a:pt x="3252221" y="3201232"/>
                </a:lnTo>
                <a:lnTo>
                  <a:pt x="3325589" y="3190370"/>
                </a:lnTo>
                <a:lnTo>
                  <a:pt x="3366949" y="3188208"/>
                </a:lnTo>
                <a:lnTo>
                  <a:pt x="3410707" y="3187537"/>
                </a:lnTo>
                <a:lnTo>
                  <a:pt x="3456322" y="3187841"/>
                </a:lnTo>
                <a:lnTo>
                  <a:pt x="3503256" y="3188604"/>
                </a:lnTo>
                <a:lnTo>
                  <a:pt x="3550967" y="3189309"/>
                </a:lnTo>
                <a:lnTo>
                  <a:pt x="3598915" y="3189440"/>
                </a:lnTo>
                <a:lnTo>
                  <a:pt x="3646562" y="3188480"/>
                </a:lnTo>
                <a:lnTo>
                  <a:pt x="3693367" y="3185913"/>
                </a:lnTo>
                <a:lnTo>
                  <a:pt x="3738789" y="3181224"/>
                </a:lnTo>
                <a:lnTo>
                  <a:pt x="3782289" y="3173895"/>
                </a:lnTo>
                <a:lnTo>
                  <a:pt x="3823328" y="3163410"/>
                </a:lnTo>
                <a:lnTo>
                  <a:pt x="3861364" y="3149253"/>
                </a:lnTo>
                <a:lnTo>
                  <a:pt x="3895858" y="3130908"/>
                </a:lnTo>
                <a:lnTo>
                  <a:pt x="3926270" y="3107858"/>
                </a:lnTo>
                <a:lnTo>
                  <a:pt x="3952061" y="3079587"/>
                </a:lnTo>
                <a:lnTo>
                  <a:pt x="3972689" y="3045579"/>
                </a:lnTo>
                <a:lnTo>
                  <a:pt x="3994210" y="2983762"/>
                </a:lnTo>
                <a:lnTo>
                  <a:pt x="4006676" y="2909315"/>
                </a:lnTo>
                <a:lnTo>
                  <a:pt x="4009910" y="2867932"/>
                </a:lnTo>
                <a:lnTo>
                  <a:pt x="4011357" y="2824083"/>
                </a:lnTo>
                <a:lnTo>
                  <a:pt x="4011174" y="2778000"/>
                </a:lnTo>
                <a:lnTo>
                  <a:pt x="4009521" y="2729913"/>
                </a:lnTo>
                <a:lnTo>
                  <a:pt x="4006556" y="2680053"/>
                </a:lnTo>
                <a:lnTo>
                  <a:pt x="4002437" y="2628650"/>
                </a:lnTo>
                <a:lnTo>
                  <a:pt x="3997324" y="2575935"/>
                </a:lnTo>
                <a:lnTo>
                  <a:pt x="3991374" y="2522138"/>
                </a:lnTo>
                <a:lnTo>
                  <a:pt x="3984747" y="2467491"/>
                </a:lnTo>
                <a:lnTo>
                  <a:pt x="3977601" y="2412224"/>
                </a:lnTo>
                <a:lnTo>
                  <a:pt x="3970094" y="2356568"/>
                </a:lnTo>
                <a:lnTo>
                  <a:pt x="3962386" y="2300753"/>
                </a:lnTo>
                <a:lnTo>
                  <a:pt x="3954634" y="2245010"/>
                </a:lnTo>
                <a:lnTo>
                  <a:pt x="3946997" y="2189570"/>
                </a:lnTo>
                <a:lnTo>
                  <a:pt x="3939635" y="2134663"/>
                </a:lnTo>
                <a:lnTo>
                  <a:pt x="3932705" y="2080521"/>
                </a:lnTo>
                <a:lnTo>
                  <a:pt x="3926366" y="2027373"/>
                </a:lnTo>
                <a:lnTo>
                  <a:pt x="3920777" y="1975451"/>
                </a:lnTo>
                <a:lnTo>
                  <a:pt x="3916096" y="1924985"/>
                </a:lnTo>
                <a:lnTo>
                  <a:pt x="3912482" y="1876206"/>
                </a:lnTo>
                <a:lnTo>
                  <a:pt x="3910093" y="1829344"/>
                </a:lnTo>
                <a:lnTo>
                  <a:pt x="3909089" y="1784631"/>
                </a:lnTo>
                <a:lnTo>
                  <a:pt x="3909627" y="1742296"/>
                </a:lnTo>
                <a:lnTo>
                  <a:pt x="3912592" y="1681631"/>
                </a:lnTo>
                <a:lnTo>
                  <a:pt x="3917254" y="1622761"/>
                </a:lnTo>
                <a:lnTo>
                  <a:pt x="3923398" y="1565567"/>
                </a:lnTo>
                <a:lnTo>
                  <a:pt x="3930806" y="1509929"/>
                </a:lnTo>
                <a:lnTo>
                  <a:pt x="3939264" y="1455731"/>
                </a:lnTo>
                <a:lnTo>
                  <a:pt x="3948554" y="1402851"/>
                </a:lnTo>
                <a:lnTo>
                  <a:pt x="3958461" y="1351171"/>
                </a:lnTo>
                <a:lnTo>
                  <a:pt x="3968768" y="1300573"/>
                </a:lnTo>
                <a:lnTo>
                  <a:pt x="3979258" y="1250937"/>
                </a:lnTo>
                <a:lnTo>
                  <a:pt x="3989716" y="1202145"/>
                </a:lnTo>
                <a:lnTo>
                  <a:pt x="3999926" y="1154077"/>
                </a:lnTo>
                <a:lnTo>
                  <a:pt x="4009670" y="1106615"/>
                </a:lnTo>
                <a:lnTo>
                  <a:pt x="4018734" y="1059639"/>
                </a:lnTo>
                <a:lnTo>
                  <a:pt x="4026899" y="1013031"/>
                </a:lnTo>
                <a:lnTo>
                  <a:pt x="4033951" y="966672"/>
                </a:lnTo>
                <a:lnTo>
                  <a:pt x="4039673" y="920442"/>
                </a:lnTo>
                <a:lnTo>
                  <a:pt x="4043849" y="874223"/>
                </a:lnTo>
                <a:lnTo>
                  <a:pt x="4046262" y="827896"/>
                </a:lnTo>
                <a:lnTo>
                  <a:pt x="4048959" y="780846"/>
                </a:lnTo>
                <a:lnTo>
                  <a:pt x="4053759" y="732741"/>
                </a:lnTo>
                <a:lnTo>
                  <a:pt x="4060106" y="683890"/>
                </a:lnTo>
                <a:lnTo>
                  <a:pt x="4067442" y="634601"/>
                </a:lnTo>
                <a:lnTo>
                  <a:pt x="4075210" y="585182"/>
                </a:lnTo>
                <a:lnTo>
                  <a:pt x="4082854" y="535942"/>
                </a:lnTo>
                <a:lnTo>
                  <a:pt x="4089816" y="487188"/>
                </a:lnTo>
                <a:lnTo>
                  <a:pt x="4095541" y="439230"/>
                </a:lnTo>
                <a:lnTo>
                  <a:pt x="4099471" y="392374"/>
                </a:lnTo>
                <a:lnTo>
                  <a:pt x="4101048" y="346929"/>
                </a:lnTo>
                <a:lnTo>
                  <a:pt x="4099718" y="303203"/>
                </a:lnTo>
                <a:lnTo>
                  <a:pt x="4094921" y="261505"/>
                </a:lnTo>
                <a:lnTo>
                  <a:pt x="4086102" y="222143"/>
                </a:lnTo>
                <a:lnTo>
                  <a:pt x="4072704" y="185424"/>
                </a:lnTo>
                <a:lnTo>
                  <a:pt x="4054169" y="151657"/>
                </a:lnTo>
                <a:lnTo>
                  <a:pt x="4029941" y="121151"/>
                </a:lnTo>
                <a:lnTo>
                  <a:pt x="3999464" y="94213"/>
                </a:lnTo>
                <a:lnTo>
                  <a:pt x="3962179" y="71151"/>
                </a:lnTo>
                <a:lnTo>
                  <a:pt x="3900651" y="47026"/>
                </a:lnTo>
                <a:lnTo>
                  <a:pt x="3863644" y="37056"/>
                </a:lnTo>
                <a:lnTo>
                  <a:pt x="3822910" y="28405"/>
                </a:lnTo>
                <a:lnTo>
                  <a:pt x="3778774" y="21019"/>
                </a:lnTo>
                <a:lnTo>
                  <a:pt x="3731563" y="14840"/>
                </a:lnTo>
                <a:lnTo>
                  <a:pt x="3681602" y="9813"/>
                </a:lnTo>
                <a:lnTo>
                  <a:pt x="3629219" y="5883"/>
                </a:lnTo>
                <a:lnTo>
                  <a:pt x="3574738" y="2992"/>
                </a:lnTo>
                <a:lnTo>
                  <a:pt x="3518487" y="1085"/>
                </a:lnTo>
                <a:lnTo>
                  <a:pt x="3460790" y="107"/>
                </a:lnTo>
                <a:lnTo>
                  <a:pt x="3401975" y="0"/>
                </a:lnTo>
                <a:lnTo>
                  <a:pt x="3342366" y="708"/>
                </a:lnTo>
                <a:lnTo>
                  <a:pt x="3282291" y="2177"/>
                </a:lnTo>
                <a:lnTo>
                  <a:pt x="3222075" y="4350"/>
                </a:lnTo>
                <a:lnTo>
                  <a:pt x="3162045" y="7170"/>
                </a:lnTo>
                <a:lnTo>
                  <a:pt x="3102525" y="10582"/>
                </a:lnTo>
                <a:lnTo>
                  <a:pt x="3043843" y="14530"/>
                </a:lnTo>
                <a:lnTo>
                  <a:pt x="2986325" y="18957"/>
                </a:lnTo>
                <a:lnTo>
                  <a:pt x="2930296" y="23809"/>
                </a:lnTo>
                <a:lnTo>
                  <a:pt x="2876083" y="29028"/>
                </a:lnTo>
                <a:lnTo>
                  <a:pt x="2824011" y="34558"/>
                </a:lnTo>
                <a:lnTo>
                  <a:pt x="2774407" y="40345"/>
                </a:lnTo>
                <a:lnTo>
                  <a:pt x="2727596" y="46331"/>
                </a:lnTo>
                <a:lnTo>
                  <a:pt x="2683906" y="52460"/>
                </a:lnTo>
                <a:lnTo>
                  <a:pt x="2643661" y="58678"/>
                </a:lnTo>
                <a:lnTo>
                  <a:pt x="2574813" y="71151"/>
                </a:lnTo>
                <a:lnTo>
                  <a:pt x="2505055" y="87876"/>
                </a:lnTo>
                <a:lnTo>
                  <a:pt x="2448539" y="106709"/>
                </a:lnTo>
                <a:lnTo>
                  <a:pt x="2403655" y="127935"/>
                </a:lnTo>
                <a:lnTo>
                  <a:pt x="2368791" y="151838"/>
                </a:lnTo>
                <a:lnTo>
                  <a:pt x="2322683" y="208812"/>
                </a:lnTo>
                <a:lnTo>
                  <a:pt x="2297328" y="279905"/>
                </a:lnTo>
                <a:lnTo>
                  <a:pt x="2288404" y="321457"/>
                </a:lnTo>
                <a:lnTo>
                  <a:pt x="2279837" y="367391"/>
                </a:lnTo>
                <a:lnTo>
                  <a:pt x="2270013" y="417992"/>
                </a:lnTo>
                <a:lnTo>
                  <a:pt x="2263159" y="459432"/>
                </a:lnTo>
                <a:lnTo>
                  <a:pt x="2258481" y="505441"/>
                </a:lnTo>
                <a:lnTo>
                  <a:pt x="2255635" y="555215"/>
                </a:lnTo>
                <a:lnTo>
                  <a:pt x="2254274" y="607951"/>
                </a:lnTo>
                <a:lnTo>
                  <a:pt x="2254053" y="662844"/>
                </a:lnTo>
                <a:lnTo>
                  <a:pt x="2254626" y="719093"/>
                </a:lnTo>
                <a:lnTo>
                  <a:pt x="2255647" y="775892"/>
                </a:lnTo>
                <a:lnTo>
                  <a:pt x="2256772" y="832440"/>
                </a:lnTo>
                <a:lnTo>
                  <a:pt x="2257653" y="887931"/>
                </a:lnTo>
                <a:lnTo>
                  <a:pt x="2257946" y="941564"/>
                </a:lnTo>
                <a:lnTo>
                  <a:pt x="2257304" y="992533"/>
                </a:lnTo>
                <a:lnTo>
                  <a:pt x="2255383" y="1040037"/>
                </a:lnTo>
                <a:lnTo>
                  <a:pt x="2251836" y="1083271"/>
                </a:lnTo>
                <a:lnTo>
                  <a:pt x="2246317" y="1121432"/>
                </a:lnTo>
                <a:lnTo>
                  <a:pt x="2215347" y="1206514"/>
                </a:lnTo>
                <a:lnTo>
                  <a:pt x="2185961" y="1242550"/>
                </a:lnTo>
                <a:lnTo>
                  <a:pt x="2151795" y="1265225"/>
                </a:lnTo>
                <a:lnTo>
                  <a:pt x="2114319" y="1277942"/>
                </a:lnTo>
                <a:lnTo>
                  <a:pt x="2075005" y="1284101"/>
                </a:lnTo>
                <a:lnTo>
                  <a:pt x="2035323" y="1287104"/>
                </a:lnTo>
                <a:lnTo>
                  <a:pt x="1996744" y="129035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593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1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third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0676" y="3741737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7119" y="4348991"/>
            <a:ext cx="5096510" cy="171450"/>
          </a:xfrm>
          <a:custGeom>
            <a:avLst/>
            <a:gdLst/>
            <a:ahLst/>
            <a:cxnLst/>
            <a:rect l="l" t="t" r="r" b="b"/>
            <a:pathLst>
              <a:path w="5096509" h="171450">
                <a:moveTo>
                  <a:pt x="4924839" y="114299"/>
                </a:moveTo>
                <a:lnTo>
                  <a:pt x="4924839" y="171450"/>
                </a:lnTo>
                <a:lnTo>
                  <a:pt x="5039139" y="114300"/>
                </a:lnTo>
                <a:lnTo>
                  <a:pt x="4924839" y="114299"/>
                </a:lnTo>
                <a:close/>
              </a:path>
              <a:path w="5096509" h="171450">
                <a:moveTo>
                  <a:pt x="4924839" y="57149"/>
                </a:moveTo>
                <a:lnTo>
                  <a:pt x="4924839" y="114299"/>
                </a:lnTo>
                <a:lnTo>
                  <a:pt x="4953412" y="114300"/>
                </a:lnTo>
                <a:lnTo>
                  <a:pt x="4953412" y="57150"/>
                </a:lnTo>
                <a:lnTo>
                  <a:pt x="4924839" y="57149"/>
                </a:lnTo>
                <a:close/>
              </a:path>
              <a:path w="5096509" h="171450">
                <a:moveTo>
                  <a:pt x="4924839" y="0"/>
                </a:moveTo>
                <a:lnTo>
                  <a:pt x="4924839" y="57149"/>
                </a:lnTo>
                <a:lnTo>
                  <a:pt x="4953412" y="57150"/>
                </a:lnTo>
                <a:lnTo>
                  <a:pt x="4953412" y="114300"/>
                </a:lnTo>
                <a:lnTo>
                  <a:pt x="5039141" y="114298"/>
                </a:lnTo>
                <a:lnTo>
                  <a:pt x="5096289" y="85725"/>
                </a:lnTo>
                <a:lnTo>
                  <a:pt x="4924839" y="0"/>
                </a:lnTo>
                <a:close/>
              </a:path>
              <a:path w="5096509" h="171450">
                <a:moveTo>
                  <a:pt x="0" y="57148"/>
                </a:moveTo>
                <a:lnTo>
                  <a:pt x="0" y="114298"/>
                </a:lnTo>
                <a:lnTo>
                  <a:pt x="4924839" y="114299"/>
                </a:lnTo>
                <a:lnTo>
                  <a:pt x="4924839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9048" y="3627120"/>
            <a:ext cx="3349752" cy="643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13195" y="3706052"/>
          <a:ext cx="3236594" cy="52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/>
                <a:gridCol w="1054100"/>
                <a:gridCol w="1355725"/>
              </a:tblGrid>
              <a:tr h="528637">
                <a:tc>
                  <a:txBody>
                    <a:bodyPr/>
                    <a:lstStyle/>
                    <a:p>
                      <a:pPr marL="64770" marR="96520" indent="120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IP</a:t>
                      </a:r>
                      <a:r>
                        <a:rPr sz="18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addr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67310" indent="1263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“I am</a:t>
                      </a:r>
                      <a:r>
                        <a:rPr sz="20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Alice”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7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74364" y="3560693"/>
            <a:ext cx="490855" cy="114300"/>
          </a:xfrm>
          <a:custGeom>
            <a:avLst/>
            <a:gdLst/>
            <a:ahLst/>
            <a:cxnLst/>
            <a:rect l="l" t="t" r="r" b="b"/>
            <a:pathLst>
              <a:path w="490854" h="114300">
                <a:moveTo>
                  <a:pt x="376030" y="76199"/>
                </a:moveTo>
                <a:lnTo>
                  <a:pt x="376030" y="114300"/>
                </a:lnTo>
                <a:lnTo>
                  <a:pt x="452230" y="76200"/>
                </a:lnTo>
                <a:lnTo>
                  <a:pt x="376030" y="76199"/>
                </a:lnTo>
                <a:close/>
              </a:path>
              <a:path w="490854" h="114300">
                <a:moveTo>
                  <a:pt x="376030" y="38099"/>
                </a:moveTo>
                <a:lnTo>
                  <a:pt x="376030" y="76199"/>
                </a:lnTo>
                <a:lnTo>
                  <a:pt x="395080" y="76200"/>
                </a:lnTo>
                <a:lnTo>
                  <a:pt x="395080" y="38100"/>
                </a:lnTo>
                <a:lnTo>
                  <a:pt x="376030" y="38099"/>
                </a:lnTo>
                <a:close/>
              </a:path>
              <a:path w="490854" h="114300">
                <a:moveTo>
                  <a:pt x="376030" y="0"/>
                </a:moveTo>
                <a:lnTo>
                  <a:pt x="376030" y="38099"/>
                </a:lnTo>
                <a:lnTo>
                  <a:pt x="395080" y="38100"/>
                </a:lnTo>
                <a:lnTo>
                  <a:pt x="395080" y="76200"/>
                </a:lnTo>
                <a:lnTo>
                  <a:pt x="452233" y="76198"/>
                </a:lnTo>
                <a:lnTo>
                  <a:pt x="490330" y="57150"/>
                </a:lnTo>
                <a:lnTo>
                  <a:pt x="376030" y="0"/>
                </a:lnTo>
                <a:close/>
              </a:path>
              <a:path w="490854" h="114300">
                <a:moveTo>
                  <a:pt x="0" y="38098"/>
                </a:moveTo>
                <a:lnTo>
                  <a:pt x="0" y="76198"/>
                </a:lnTo>
                <a:lnTo>
                  <a:pt x="376030" y="76199"/>
                </a:lnTo>
                <a:lnTo>
                  <a:pt x="37603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dirty="0">
                <a:solidFill>
                  <a:srgbClr val="C00000"/>
                </a:solidFill>
              </a:rPr>
              <a:t>Goal: </a:t>
            </a:r>
            <a:r>
              <a:rPr spc="-5" dirty="0"/>
              <a:t>Bob </a:t>
            </a:r>
            <a:r>
              <a:rPr spc="-15" dirty="0"/>
              <a:t>wants </a:t>
            </a:r>
            <a:r>
              <a:rPr spc="-5" dirty="0"/>
              <a:t>Alice </a:t>
            </a:r>
            <a:r>
              <a:rPr spc="-15" dirty="0"/>
              <a:t>to </a:t>
            </a:r>
            <a:r>
              <a:rPr spc="-20" dirty="0"/>
              <a:t>“prove” </a:t>
            </a:r>
            <a:r>
              <a:rPr dirty="0"/>
              <a:t>her </a:t>
            </a:r>
            <a:r>
              <a:rPr spc="-5" dirty="0"/>
              <a:t>identity </a:t>
            </a:r>
            <a:r>
              <a:rPr spc="-15" dirty="0"/>
              <a:t>to</a:t>
            </a:r>
            <a:r>
              <a:rPr spc="55" dirty="0"/>
              <a:t> </a:t>
            </a:r>
            <a:r>
              <a:rPr dirty="0"/>
              <a:t>him</a:t>
            </a:r>
            <a:endParaRPr dirty="0"/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pc="-15" dirty="0">
                <a:solidFill>
                  <a:srgbClr val="C00000"/>
                </a:solidFill>
              </a:rPr>
              <a:t>Protocol </a:t>
            </a:r>
            <a:r>
              <a:rPr dirty="0">
                <a:solidFill>
                  <a:srgbClr val="C00000"/>
                </a:solidFill>
              </a:rPr>
              <a:t>ap3.0: </a:t>
            </a:r>
            <a:r>
              <a:rPr spc="-5" dirty="0"/>
              <a:t>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</a:t>
            </a:r>
            <a:r>
              <a:rPr dirty="0"/>
              <a:t>and  sends her </a:t>
            </a:r>
            <a:r>
              <a:rPr spc="-15" dirty="0"/>
              <a:t>secret password to “prove”</a:t>
            </a:r>
            <a:r>
              <a:rPr spc="25" dirty="0"/>
              <a:t> </a:t>
            </a:r>
            <a:r>
              <a:rPr dirty="0"/>
              <a:t>it.</a:t>
            </a:r>
            <a:endParaRPr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00"/>
          </a:p>
          <a:p>
            <a:pPr marR="376555" algn="r">
              <a:lnSpc>
                <a:spcPct val="100000"/>
              </a:lnSpc>
              <a:spcBef>
                <a:spcPts val="5"/>
              </a:spcBef>
            </a:pPr>
            <a:r>
              <a:rPr sz="2800" i="1" spc="-10" dirty="0">
                <a:latin typeface="Calibri" panose="020F0502020204030204"/>
                <a:cs typeface="Calibri" panose="020F0502020204030204"/>
              </a:rPr>
              <a:t>failure</a:t>
            </a:r>
            <a:r>
              <a:rPr sz="2800" i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scenario??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98720" y="4486655"/>
            <a:ext cx="1633727" cy="643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28029" y="4572000"/>
            <a:ext cx="1519555" cy="528955"/>
          </a:xfrm>
          <a:custGeom>
            <a:avLst/>
            <a:gdLst/>
            <a:ahLst/>
            <a:cxnLst/>
            <a:rect l="l" t="t" r="r" b="b"/>
            <a:pathLst>
              <a:path w="1519554" h="528954">
                <a:moveTo>
                  <a:pt x="0" y="0"/>
                </a:moveTo>
                <a:lnTo>
                  <a:pt x="1519238" y="0"/>
                </a:lnTo>
                <a:lnTo>
                  <a:pt x="1519238" y="528637"/>
                </a:lnTo>
                <a:lnTo>
                  <a:pt x="0" y="5286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28029" y="4572000"/>
            <a:ext cx="827405" cy="52895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64770" marR="96520" indent="12065">
              <a:lnSpc>
                <a:spcPct val="79000"/>
              </a:lnSpc>
              <a:spcBef>
                <a:spcPts val="380"/>
              </a:spcBef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Alice’s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addr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5116" y="4572000"/>
            <a:ext cx="692150" cy="528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76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OK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38262" y="5111198"/>
            <a:ext cx="888365" cy="114300"/>
          </a:xfrm>
          <a:custGeom>
            <a:avLst/>
            <a:gdLst/>
            <a:ahLst/>
            <a:cxnLst/>
            <a:rect l="l" t="t" r="r" b="b"/>
            <a:pathLst>
              <a:path w="8883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888364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888364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888364" h="114300">
                <a:moveTo>
                  <a:pt x="887895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887895" y="76198"/>
                </a:lnTo>
                <a:lnTo>
                  <a:pt x="887895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593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1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third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0676" y="3741737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7119" y="4348991"/>
            <a:ext cx="5096510" cy="171450"/>
          </a:xfrm>
          <a:custGeom>
            <a:avLst/>
            <a:gdLst/>
            <a:ahLst/>
            <a:cxnLst/>
            <a:rect l="l" t="t" r="r" b="b"/>
            <a:pathLst>
              <a:path w="5096509" h="171450">
                <a:moveTo>
                  <a:pt x="4924839" y="114299"/>
                </a:moveTo>
                <a:lnTo>
                  <a:pt x="4924839" y="171450"/>
                </a:lnTo>
                <a:lnTo>
                  <a:pt x="5039139" y="114300"/>
                </a:lnTo>
                <a:lnTo>
                  <a:pt x="4924839" y="114299"/>
                </a:lnTo>
                <a:close/>
              </a:path>
              <a:path w="5096509" h="171450">
                <a:moveTo>
                  <a:pt x="4924839" y="57149"/>
                </a:moveTo>
                <a:lnTo>
                  <a:pt x="4924839" y="114299"/>
                </a:lnTo>
                <a:lnTo>
                  <a:pt x="4953412" y="114300"/>
                </a:lnTo>
                <a:lnTo>
                  <a:pt x="4953412" y="57150"/>
                </a:lnTo>
                <a:lnTo>
                  <a:pt x="4924839" y="57149"/>
                </a:lnTo>
                <a:close/>
              </a:path>
              <a:path w="5096509" h="171450">
                <a:moveTo>
                  <a:pt x="4924839" y="0"/>
                </a:moveTo>
                <a:lnTo>
                  <a:pt x="4924839" y="57149"/>
                </a:lnTo>
                <a:lnTo>
                  <a:pt x="4953412" y="57150"/>
                </a:lnTo>
                <a:lnTo>
                  <a:pt x="4953412" y="114300"/>
                </a:lnTo>
                <a:lnTo>
                  <a:pt x="5039141" y="114298"/>
                </a:lnTo>
                <a:lnTo>
                  <a:pt x="5096289" y="85725"/>
                </a:lnTo>
                <a:lnTo>
                  <a:pt x="4924839" y="0"/>
                </a:lnTo>
                <a:close/>
              </a:path>
              <a:path w="5096509" h="171450">
                <a:moveTo>
                  <a:pt x="0" y="57148"/>
                </a:moveTo>
                <a:lnTo>
                  <a:pt x="0" y="114298"/>
                </a:lnTo>
                <a:lnTo>
                  <a:pt x="4924839" y="114299"/>
                </a:lnTo>
                <a:lnTo>
                  <a:pt x="4924839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9048" y="3627120"/>
            <a:ext cx="3349752" cy="643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13195" y="3706052"/>
          <a:ext cx="3236594" cy="52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/>
                <a:gridCol w="1054100"/>
                <a:gridCol w="1355725"/>
              </a:tblGrid>
              <a:tr h="528637">
                <a:tc>
                  <a:txBody>
                    <a:bodyPr/>
                    <a:lstStyle/>
                    <a:p>
                      <a:pPr marL="64770" marR="96520" indent="120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IP</a:t>
                      </a:r>
                      <a:r>
                        <a:rPr sz="18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addr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67310" indent="1263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“I am</a:t>
                      </a:r>
                      <a:r>
                        <a:rPr sz="20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Alice”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7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74364" y="3560693"/>
            <a:ext cx="490855" cy="114300"/>
          </a:xfrm>
          <a:custGeom>
            <a:avLst/>
            <a:gdLst/>
            <a:ahLst/>
            <a:cxnLst/>
            <a:rect l="l" t="t" r="r" b="b"/>
            <a:pathLst>
              <a:path w="490854" h="114300">
                <a:moveTo>
                  <a:pt x="376030" y="76199"/>
                </a:moveTo>
                <a:lnTo>
                  <a:pt x="376030" y="114300"/>
                </a:lnTo>
                <a:lnTo>
                  <a:pt x="452230" y="76200"/>
                </a:lnTo>
                <a:lnTo>
                  <a:pt x="376030" y="76199"/>
                </a:lnTo>
                <a:close/>
              </a:path>
              <a:path w="490854" h="114300">
                <a:moveTo>
                  <a:pt x="376030" y="38099"/>
                </a:moveTo>
                <a:lnTo>
                  <a:pt x="376030" y="76199"/>
                </a:lnTo>
                <a:lnTo>
                  <a:pt x="395080" y="76200"/>
                </a:lnTo>
                <a:lnTo>
                  <a:pt x="395080" y="38100"/>
                </a:lnTo>
                <a:lnTo>
                  <a:pt x="376030" y="38099"/>
                </a:lnTo>
                <a:close/>
              </a:path>
              <a:path w="490854" h="114300">
                <a:moveTo>
                  <a:pt x="376030" y="0"/>
                </a:moveTo>
                <a:lnTo>
                  <a:pt x="376030" y="38099"/>
                </a:lnTo>
                <a:lnTo>
                  <a:pt x="395080" y="38100"/>
                </a:lnTo>
                <a:lnTo>
                  <a:pt x="395080" y="76200"/>
                </a:lnTo>
                <a:lnTo>
                  <a:pt x="452233" y="76198"/>
                </a:lnTo>
                <a:lnTo>
                  <a:pt x="490330" y="57150"/>
                </a:lnTo>
                <a:lnTo>
                  <a:pt x="376030" y="0"/>
                </a:lnTo>
                <a:close/>
              </a:path>
              <a:path w="490854" h="114300">
                <a:moveTo>
                  <a:pt x="0" y="38098"/>
                </a:moveTo>
                <a:lnTo>
                  <a:pt x="0" y="76198"/>
                </a:lnTo>
                <a:lnTo>
                  <a:pt x="376030" y="76199"/>
                </a:lnTo>
                <a:lnTo>
                  <a:pt x="37603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23559" y="4873751"/>
            <a:ext cx="1725167" cy="1161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54680" y="4959492"/>
            <a:ext cx="1607820" cy="1043305"/>
          </a:xfrm>
          <a:custGeom>
            <a:avLst/>
            <a:gdLst/>
            <a:ahLst/>
            <a:cxnLst/>
            <a:rect l="l" t="t" r="r" b="b"/>
            <a:pathLst>
              <a:path w="1607820" h="1043304">
                <a:moveTo>
                  <a:pt x="1416108" y="0"/>
                </a:moveTo>
                <a:lnTo>
                  <a:pt x="0" y="550200"/>
                </a:lnTo>
                <a:lnTo>
                  <a:pt x="191448" y="1042952"/>
                </a:lnTo>
                <a:lnTo>
                  <a:pt x="1607557" y="492751"/>
                </a:lnTo>
                <a:lnTo>
                  <a:pt x="1416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54680" y="4959491"/>
            <a:ext cx="1607820" cy="1043305"/>
          </a:xfrm>
          <a:custGeom>
            <a:avLst/>
            <a:gdLst/>
            <a:ahLst/>
            <a:cxnLst/>
            <a:rect l="l" t="t" r="r" b="b"/>
            <a:pathLst>
              <a:path w="1607820" h="1043304">
                <a:moveTo>
                  <a:pt x="0" y="550201"/>
                </a:moveTo>
                <a:lnTo>
                  <a:pt x="1416108" y="0"/>
                </a:lnTo>
                <a:lnTo>
                  <a:pt x="1607557" y="492751"/>
                </a:lnTo>
                <a:lnTo>
                  <a:pt x="191449" y="1042953"/>
                </a:lnTo>
                <a:lnTo>
                  <a:pt x="0" y="55020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 rot="20340000">
            <a:off x="5736591" y="5395319"/>
            <a:ext cx="62496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lic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-114" dirty="0">
                <a:latin typeface="Calibri" panose="020F0502020204030204"/>
                <a:cs typeface="Calibri" panose="020F0502020204030204"/>
              </a:rPr>
              <a:t>’</a:t>
            </a:r>
            <a:r>
              <a:rPr sz="1800" dirty="0">
                <a:latin typeface="Calibri" panose="020F0502020204030204"/>
                <a:cs typeface="Calibri" panose="020F0502020204030204"/>
              </a:rPr>
              <a:t>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 rot="20340000">
            <a:off x="5802903" y="5585590"/>
            <a:ext cx="69764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addr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5623" y="5210157"/>
            <a:ext cx="191770" cy="492759"/>
          </a:xfrm>
          <a:custGeom>
            <a:avLst/>
            <a:gdLst/>
            <a:ahLst/>
            <a:cxnLst/>
            <a:rect l="l" t="t" r="r" b="b"/>
            <a:pathLst>
              <a:path w="191770" h="492760">
                <a:moveTo>
                  <a:pt x="0" y="0"/>
                </a:moveTo>
                <a:lnTo>
                  <a:pt x="191448" y="49275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20340000">
            <a:off x="6651472" y="5204834"/>
            <a:ext cx="35416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OK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65917" y="5959130"/>
            <a:ext cx="551180" cy="252095"/>
          </a:xfrm>
          <a:custGeom>
            <a:avLst/>
            <a:gdLst/>
            <a:ahLst/>
            <a:cxnLst/>
            <a:rect l="l" t="t" r="r" b="b"/>
            <a:pathLst>
              <a:path w="551179" h="252095">
                <a:moveTo>
                  <a:pt x="83724" y="146136"/>
                </a:moveTo>
                <a:lnTo>
                  <a:pt x="0" y="242679"/>
                </a:lnTo>
                <a:lnTo>
                  <a:pt x="127469" y="251734"/>
                </a:lnTo>
                <a:lnTo>
                  <a:pt x="115908" y="223825"/>
                </a:lnTo>
                <a:lnTo>
                  <a:pt x="95289" y="223825"/>
                </a:lnTo>
                <a:lnTo>
                  <a:pt x="80707" y="188626"/>
                </a:lnTo>
                <a:lnTo>
                  <a:pt x="98306" y="181335"/>
                </a:lnTo>
                <a:lnTo>
                  <a:pt x="83724" y="146136"/>
                </a:lnTo>
                <a:close/>
              </a:path>
              <a:path w="551179" h="252095">
                <a:moveTo>
                  <a:pt x="98306" y="181335"/>
                </a:moveTo>
                <a:lnTo>
                  <a:pt x="80707" y="188626"/>
                </a:lnTo>
                <a:lnTo>
                  <a:pt x="95289" y="223825"/>
                </a:lnTo>
                <a:lnTo>
                  <a:pt x="112888" y="216534"/>
                </a:lnTo>
                <a:lnTo>
                  <a:pt x="98306" y="181335"/>
                </a:lnTo>
                <a:close/>
              </a:path>
              <a:path w="551179" h="252095">
                <a:moveTo>
                  <a:pt x="112888" y="216534"/>
                </a:moveTo>
                <a:lnTo>
                  <a:pt x="95289" y="223825"/>
                </a:lnTo>
                <a:lnTo>
                  <a:pt x="115908" y="223825"/>
                </a:lnTo>
                <a:lnTo>
                  <a:pt x="112888" y="216534"/>
                </a:lnTo>
                <a:close/>
              </a:path>
              <a:path w="551179" h="252095">
                <a:moveTo>
                  <a:pt x="536044" y="0"/>
                </a:moveTo>
                <a:lnTo>
                  <a:pt x="98306" y="181335"/>
                </a:lnTo>
                <a:lnTo>
                  <a:pt x="112888" y="216534"/>
                </a:lnTo>
                <a:lnTo>
                  <a:pt x="550625" y="35199"/>
                </a:lnTo>
                <a:lnTo>
                  <a:pt x="53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62163" y="5700163"/>
            <a:ext cx="822960" cy="506730"/>
          </a:xfrm>
          <a:custGeom>
            <a:avLst/>
            <a:gdLst/>
            <a:ahLst/>
            <a:cxnLst/>
            <a:rect l="l" t="t" r="r" b="b"/>
            <a:pathLst>
              <a:path w="822960" h="506729">
                <a:moveTo>
                  <a:pt x="227323" y="0"/>
                </a:moveTo>
                <a:lnTo>
                  <a:pt x="0" y="256329"/>
                </a:lnTo>
                <a:lnTo>
                  <a:pt x="590283" y="506328"/>
                </a:lnTo>
                <a:lnTo>
                  <a:pt x="762854" y="279064"/>
                </a:lnTo>
                <a:lnTo>
                  <a:pt x="822866" y="162436"/>
                </a:lnTo>
                <a:lnTo>
                  <a:pt x="227323" y="0"/>
                </a:lnTo>
                <a:close/>
              </a:path>
            </a:pathLst>
          </a:custGeom>
          <a:solidFill>
            <a:srgbClr val="D1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7883" y="5804173"/>
            <a:ext cx="580390" cy="254000"/>
          </a:xfrm>
          <a:custGeom>
            <a:avLst/>
            <a:gdLst/>
            <a:ahLst/>
            <a:cxnLst/>
            <a:rect l="l" t="t" r="r" b="b"/>
            <a:pathLst>
              <a:path w="580389" h="254000">
                <a:moveTo>
                  <a:pt x="108607" y="0"/>
                </a:moveTo>
                <a:lnTo>
                  <a:pt x="60838" y="5084"/>
                </a:lnTo>
                <a:lnTo>
                  <a:pt x="10099" y="40450"/>
                </a:lnTo>
                <a:lnTo>
                  <a:pt x="0" y="81681"/>
                </a:lnTo>
                <a:lnTo>
                  <a:pt x="13321" y="117031"/>
                </a:lnTo>
                <a:lnTo>
                  <a:pt x="471159" y="253537"/>
                </a:lnTo>
                <a:lnTo>
                  <a:pt x="538430" y="236544"/>
                </a:lnTo>
                <a:lnTo>
                  <a:pt x="579784" y="187959"/>
                </a:lnTo>
                <a:lnTo>
                  <a:pt x="566138" y="135377"/>
                </a:lnTo>
                <a:lnTo>
                  <a:pt x="529607" y="99376"/>
                </a:lnTo>
                <a:lnTo>
                  <a:pt x="178876" y="4112"/>
                </a:lnTo>
                <a:lnTo>
                  <a:pt x="108607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81829" y="5821374"/>
            <a:ext cx="368300" cy="195580"/>
          </a:xfrm>
          <a:custGeom>
            <a:avLst/>
            <a:gdLst/>
            <a:ahLst/>
            <a:cxnLst/>
            <a:rect l="l" t="t" r="r" b="b"/>
            <a:pathLst>
              <a:path w="368300" h="195579">
                <a:moveTo>
                  <a:pt x="105379" y="0"/>
                </a:moveTo>
                <a:lnTo>
                  <a:pt x="0" y="119388"/>
                </a:lnTo>
                <a:lnTo>
                  <a:pt x="270443" y="195433"/>
                </a:lnTo>
                <a:lnTo>
                  <a:pt x="368117" y="68801"/>
                </a:lnTo>
                <a:lnTo>
                  <a:pt x="105379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60488" y="5964507"/>
            <a:ext cx="610870" cy="352425"/>
          </a:xfrm>
          <a:custGeom>
            <a:avLst/>
            <a:gdLst/>
            <a:ahLst/>
            <a:cxnLst/>
            <a:rect l="l" t="t" r="r" b="b"/>
            <a:pathLst>
              <a:path w="610869" h="352425">
                <a:moveTo>
                  <a:pt x="0" y="0"/>
                </a:moveTo>
                <a:lnTo>
                  <a:pt x="53550" y="127112"/>
                </a:lnTo>
                <a:lnTo>
                  <a:pt x="587173" y="330663"/>
                </a:lnTo>
                <a:lnTo>
                  <a:pt x="610647" y="351990"/>
                </a:lnTo>
                <a:lnTo>
                  <a:pt x="592519" y="221183"/>
                </a:lnTo>
                <a:lnTo>
                  <a:pt x="0" y="0"/>
                </a:lnTo>
                <a:close/>
              </a:path>
            </a:pathLst>
          </a:custGeom>
          <a:solidFill>
            <a:srgbClr val="A3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0577" y="5847562"/>
            <a:ext cx="245745" cy="469265"/>
          </a:xfrm>
          <a:custGeom>
            <a:avLst/>
            <a:gdLst/>
            <a:ahLst/>
            <a:cxnLst/>
            <a:rect l="l" t="t" r="r" b="b"/>
            <a:pathLst>
              <a:path w="245744" h="469264">
                <a:moveTo>
                  <a:pt x="243047" y="0"/>
                </a:moveTo>
                <a:lnTo>
                  <a:pt x="0" y="340354"/>
                </a:lnTo>
                <a:lnTo>
                  <a:pt x="20242" y="468962"/>
                </a:lnTo>
                <a:lnTo>
                  <a:pt x="245314" y="135970"/>
                </a:lnTo>
                <a:lnTo>
                  <a:pt x="243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43258" y="5686779"/>
            <a:ext cx="851535" cy="617220"/>
          </a:xfrm>
          <a:custGeom>
            <a:avLst/>
            <a:gdLst/>
            <a:ahLst/>
            <a:cxnLst/>
            <a:rect l="l" t="t" r="r" b="b"/>
            <a:pathLst>
              <a:path w="851535" h="617220">
                <a:moveTo>
                  <a:pt x="249130" y="0"/>
                </a:moveTo>
                <a:lnTo>
                  <a:pt x="0" y="277758"/>
                </a:lnTo>
                <a:lnTo>
                  <a:pt x="76994" y="419492"/>
                </a:lnTo>
                <a:lnTo>
                  <a:pt x="617457" y="617139"/>
                </a:lnTo>
                <a:lnTo>
                  <a:pt x="603721" y="587394"/>
                </a:lnTo>
                <a:lnTo>
                  <a:pt x="97607" y="401020"/>
                </a:lnTo>
                <a:lnTo>
                  <a:pt x="49034" y="306494"/>
                </a:lnTo>
                <a:lnTo>
                  <a:pt x="132389" y="306494"/>
                </a:lnTo>
                <a:lnTo>
                  <a:pt x="31123" y="269481"/>
                </a:lnTo>
                <a:lnTo>
                  <a:pt x="254572" y="25218"/>
                </a:lnTo>
                <a:lnTo>
                  <a:pt x="343678" y="25218"/>
                </a:lnTo>
                <a:lnTo>
                  <a:pt x="249130" y="0"/>
                </a:lnTo>
                <a:close/>
              </a:path>
              <a:path w="851535" h="617220">
                <a:moveTo>
                  <a:pt x="132389" y="306494"/>
                </a:moveTo>
                <a:lnTo>
                  <a:pt x="49034" y="306494"/>
                </a:lnTo>
                <a:lnTo>
                  <a:pt x="590401" y="495047"/>
                </a:lnTo>
                <a:lnTo>
                  <a:pt x="605419" y="479390"/>
                </a:lnTo>
                <a:lnTo>
                  <a:pt x="132389" y="306494"/>
                </a:lnTo>
                <a:close/>
              </a:path>
              <a:path w="851535" h="617220">
                <a:moveTo>
                  <a:pt x="343678" y="25218"/>
                </a:moveTo>
                <a:lnTo>
                  <a:pt x="254572" y="25218"/>
                </a:lnTo>
                <a:lnTo>
                  <a:pt x="837519" y="184428"/>
                </a:lnTo>
                <a:lnTo>
                  <a:pt x="851534" y="160680"/>
                </a:lnTo>
                <a:lnTo>
                  <a:pt x="343678" y="25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81247" y="5797986"/>
            <a:ext cx="598805" cy="264160"/>
          </a:xfrm>
          <a:custGeom>
            <a:avLst/>
            <a:gdLst/>
            <a:ahLst/>
            <a:cxnLst/>
            <a:rect l="l" t="t" r="r" b="b"/>
            <a:pathLst>
              <a:path w="598805" h="264160">
                <a:moveTo>
                  <a:pt x="366525" y="214199"/>
                </a:moveTo>
                <a:lnTo>
                  <a:pt x="358663" y="228090"/>
                </a:lnTo>
                <a:lnTo>
                  <a:pt x="458330" y="264056"/>
                </a:lnTo>
                <a:lnTo>
                  <a:pt x="527243" y="256878"/>
                </a:lnTo>
                <a:lnTo>
                  <a:pt x="545725" y="242996"/>
                </a:lnTo>
                <a:lnTo>
                  <a:pt x="472262" y="242996"/>
                </a:lnTo>
                <a:lnTo>
                  <a:pt x="366525" y="214199"/>
                </a:lnTo>
                <a:close/>
              </a:path>
              <a:path w="598805" h="264160">
                <a:moveTo>
                  <a:pt x="218446" y="13854"/>
                </a:moveTo>
                <a:lnTo>
                  <a:pt x="158055" y="13854"/>
                </a:lnTo>
                <a:lnTo>
                  <a:pt x="514141" y="106954"/>
                </a:lnTo>
                <a:lnTo>
                  <a:pt x="550185" y="130654"/>
                </a:lnTo>
                <a:lnTo>
                  <a:pt x="568347" y="158007"/>
                </a:lnTo>
                <a:lnTo>
                  <a:pt x="570209" y="189686"/>
                </a:lnTo>
                <a:lnTo>
                  <a:pt x="556748" y="219508"/>
                </a:lnTo>
                <a:lnTo>
                  <a:pt x="522800" y="239440"/>
                </a:lnTo>
                <a:lnTo>
                  <a:pt x="472262" y="242996"/>
                </a:lnTo>
                <a:lnTo>
                  <a:pt x="545725" y="242996"/>
                </a:lnTo>
                <a:lnTo>
                  <a:pt x="567364" y="226743"/>
                </a:lnTo>
                <a:lnTo>
                  <a:pt x="593382" y="193537"/>
                </a:lnTo>
                <a:lnTo>
                  <a:pt x="598662" y="150096"/>
                </a:lnTo>
                <a:lnTo>
                  <a:pt x="572916" y="119619"/>
                </a:lnTo>
                <a:lnTo>
                  <a:pt x="533298" y="98248"/>
                </a:lnTo>
                <a:lnTo>
                  <a:pt x="243060" y="19310"/>
                </a:lnTo>
                <a:lnTo>
                  <a:pt x="218446" y="13854"/>
                </a:lnTo>
                <a:close/>
              </a:path>
              <a:path w="598805" h="264160">
                <a:moveTo>
                  <a:pt x="155936" y="0"/>
                </a:moveTo>
                <a:lnTo>
                  <a:pt x="94284" y="445"/>
                </a:lnTo>
                <a:lnTo>
                  <a:pt x="44574" y="23771"/>
                </a:lnTo>
                <a:lnTo>
                  <a:pt x="12459" y="44404"/>
                </a:lnTo>
                <a:lnTo>
                  <a:pt x="0" y="82302"/>
                </a:lnTo>
                <a:lnTo>
                  <a:pt x="14156" y="130732"/>
                </a:lnTo>
                <a:lnTo>
                  <a:pt x="34946" y="131005"/>
                </a:lnTo>
                <a:lnTo>
                  <a:pt x="19742" y="94296"/>
                </a:lnTo>
                <a:lnTo>
                  <a:pt x="25745" y="68938"/>
                </a:lnTo>
                <a:lnTo>
                  <a:pt x="47097" y="42213"/>
                </a:lnTo>
                <a:lnTo>
                  <a:pt x="89554" y="16595"/>
                </a:lnTo>
                <a:lnTo>
                  <a:pt x="158055" y="13854"/>
                </a:lnTo>
                <a:lnTo>
                  <a:pt x="218446" y="13854"/>
                </a:lnTo>
                <a:lnTo>
                  <a:pt x="155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97951" y="5909273"/>
            <a:ext cx="416559" cy="136525"/>
          </a:xfrm>
          <a:custGeom>
            <a:avLst/>
            <a:gdLst/>
            <a:ahLst/>
            <a:cxnLst/>
            <a:rect l="l" t="t" r="r" b="b"/>
            <a:pathLst>
              <a:path w="416560" h="136525">
                <a:moveTo>
                  <a:pt x="2755" y="0"/>
                </a:moveTo>
                <a:lnTo>
                  <a:pt x="0" y="15141"/>
                </a:lnTo>
                <a:lnTo>
                  <a:pt x="402440" y="136351"/>
                </a:lnTo>
                <a:lnTo>
                  <a:pt x="416022" y="121124"/>
                </a:lnTo>
                <a:lnTo>
                  <a:pt x="2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74224" y="5819884"/>
            <a:ext cx="125095" cy="123825"/>
          </a:xfrm>
          <a:custGeom>
            <a:avLst/>
            <a:gdLst/>
            <a:ahLst/>
            <a:cxnLst/>
            <a:rect l="l" t="t" r="r" b="b"/>
            <a:pathLst>
              <a:path w="125094" h="123825">
                <a:moveTo>
                  <a:pt x="106403" y="0"/>
                </a:moveTo>
                <a:lnTo>
                  <a:pt x="0" y="113970"/>
                </a:lnTo>
                <a:lnTo>
                  <a:pt x="12837" y="123666"/>
                </a:lnTo>
                <a:lnTo>
                  <a:pt x="124670" y="1329"/>
                </a:lnTo>
                <a:lnTo>
                  <a:pt x="1064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37967" y="5885688"/>
            <a:ext cx="168803" cy="142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87533" y="5909286"/>
            <a:ext cx="610235" cy="191770"/>
          </a:xfrm>
          <a:custGeom>
            <a:avLst/>
            <a:gdLst/>
            <a:ahLst/>
            <a:cxnLst/>
            <a:rect l="l" t="t" r="r" b="b"/>
            <a:pathLst>
              <a:path w="610235" h="191770">
                <a:moveTo>
                  <a:pt x="12580" y="0"/>
                </a:moveTo>
                <a:lnTo>
                  <a:pt x="0" y="12803"/>
                </a:lnTo>
                <a:lnTo>
                  <a:pt x="594596" y="191700"/>
                </a:lnTo>
                <a:lnTo>
                  <a:pt x="609936" y="183096"/>
                </a:lnTo>
                <a:lnTo>
                  <a:pt x="12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41821" y="5746878"/>
            <a:ext cx="583565" cy="173355"/>
          </a:xfrm>
          <a:custGeom>
            <a:avLst/>
            <a:gdLst/>
            <a:ahLst/>
            <a:cxnLst/>
            <a:rect l="l" t="t" r="r" b="b"/>
            <a:pathLst>
              <a:path w="583564" h="173354">
                <a:moveTo>
                  <a:pt x="11676" y="0"/>
                </a:moveTo>
                <a:lnTo>
                  <a:pt x="0" y="7118"/>
                </a:lnTo>
                <a:lnTo>
                  <a:pt x="579144" y="172782"/>
                </a:lnTo>
                <a:lnTo>
                  <a:pt x="583392" y="154585"/>
                </a:lnTo>
                <a:lnTo>
                  <a:pt x="11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80367" y="6043438"/>
            <a:ext cx="317931" cy="1890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0450" y="6175894"/>
            <a:ext cx="56515" cy="86995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10648" y="0"/>
                </a:moveTo>
                <a:lnTo>
                  <a:pt x="0" y="12039"/>
                </a:lnTo>
                <a:lnTo>
                  <a:pt x="21926" y="72628"/>
                </a:lnTo>
                <a:lnTo>
                  <a:pt x="56212" y="86600"/>
                </a:lnTo>
                <a:lnTo>
                  <a:pt x="10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21219" y="5822966"/>
            <a:ext cx="105431" cy="85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9804" y="5720406"/>
            <a:ext cx="575310" cy="170180"/>
          </a:xfrm>
          <a:custGeom>
            <a:avLst/>
            <a:gdLst/>
            <a:ahLst/>
            <a:cxnLst/>
            <a:rect l="l" t="t" r="r" b="b"/>
            <a:pathLst>
              <a:path w="575310" h="170179">
                <a:moveTo>
                  <a:pt x="2440" y="0"/>
                </a:moveTo>
                <a:lnTo>
                  <a:pt x="0" y="12482"/>
                </a:lnTo>
                <a:lnTo>
                  <a:pt x="575217" y="169982"/>
                </a:lnTo>
                <a:lnTo>
                  <a:pt x="573591" y="151388"/>
                </a:lnTo>
                <a:lnTo>
                  <a:pt x="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76722" y="5929502"/>
            <a:ext cx="593725" cy="212725"/>
          </a:xfrm>
          <a:custGeom>
            <a:avLst/>
            <a:gdLst/>
            <a:ahLst/>
            <a:cxnLst/>
            <a:rect l="l" t="t" r="r" b="b"/>
            <a:pathLst>
              <a:path w="593725" h="212725">
                <a:moveTo>
                  <a:pt x="6464" y="0"/>
                </a:moveTo>
                <a:lnTo>
                  <a:pt x="0" y="13129"/>
                </a:lnTo>
                <a:lnTo>
                  <a:pt x="590308" y="212600"/>
                </a:lnTo>
                <a:lnTo>
                  <a:pt x="593274" y="190123"/>
                </a:lnTo>
                <a:lnTo>
                  <a:pt x="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76537" y="4453161"/>
            <a:ext cx="758825" cy="1247775"/>
          </a:xfrm>
          <a:custGeom>
            <a:avLst/>
            <a:gdLst/>
            <a:ahLst/>
            <a:cxnLst/>
            <a:rect l="l" t="t" r="r" b="b"/>
            <a:pathLst>
              <a:path w="758825" h="1247775">
                <a:moveTo>
                  <a:pt x="646317" y="1114916"/>
                </a:moveTo>
                <a:lnTo>
                  <a:pt x="597211" y="1144149"/>
                </a:lnTo>
                <a:lnTo>
                  <a:pt x="758573" y="1247619"/>
                </a:lnTo>
                <a:lnTo>
                  <a:pt x="750630" y="1139469"/>
                </a:lnTo>
                <a:lnTo>
                  <a:pt x="660934" y="1139469"/>
                </a:lnTo>
                <a:lnTo>
                  <a:pt x="646317" y="1114916"/>
                </a:lnTo>
                <a:close/>
              </a:path>
              <a:path w="758825" h="1247775">
                <a:moveTo>
                  <a:pt x="695425" y="1085682"/>
                </a:moveTo>
                <a:lnTo>
                  <a:pt x="646317" y="1114916"/>
                </a:lnTo>
                <a:lnTo>
                  <a:pt x="660934" y="1139469"/>
                </a:lnTo>
                <a:lnTo>
                  <a:pt x="710041" y="1110235"/>
                </a:lnTo>
                <a:lnTo>
                  <a:pt x="695425" y="1085682"/>
                </a:lnTo>
                <a:close/>
              </a:path>
              <a:path w="758825" h="1247775">
                <a:moveTo>
                  <a:pt x="744532" y="1056448"/>
                </a:moveTo>
                <a:lnTo>
                  <a:pt x="695425" y="1085682"/>
                </a:lnTo>
                <a:lnTo>
                  <a:pt x="710041" y="1110235"/>
                </a:lnTo>
                <a:lnTo>
                  <a:pt x="660934" y="1139469"/>
                </a:lnTo>
                <a:lnTo>
                  <a:pt x="750630" y="1139469"/>
                </a:lnTo>
                <a:lnTo>
                  <a:pt x="744532" y="1056448"/>
                </a:lnTo>
                <a:close/>
              </a:path>
              <a:path w="758825" h="1247775">
                <a:moveTo>
                  <a:pt x="49107" y="0"/>
                </a:moveTo>
                <a:lnTo>
                  <a:pt x="0" y="29234"/>
                </a:lnTo>
                <a:lnTo>
                  <a:pt x="646317" y="1114916"/>
                </a:lnTo>
                <a:lnTo>
                  <a:pt x="695425" y="1085682"/>
                </a:lnTo>
                <a:lnTo>
                  <a:pt x="4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05492" y="4546100"/>
            <a:ext cx="3824604" cy="1351915"/>
          </a:xfrm>
          <a:custGeom>
            <a:avLst/>
            <a:gdLst/>
            <a:ahLst/>
            <a:cxnLst/>
            <a:rect l="l" t="t" r="r" b="b"/>
            <a:pathLst>
              <a:path w="3824604" h="1351914">
                <a:moveTo>
                  <a:pt x="3652666" y="54100"/>
                </a:moveTo>
                <a:lnTo>
                  <a:pt x="0" y="1297561"/>
                </a:lnTo>
                <a:lnTo>
                  <a:pt x="18417" y="1351662"/>
                </a:lnTo>
                <a:lnTo>
                  <a:pt x="3671084" y="108201"/>
                </a:lnTo>
                <a:lnTo>
                  <a:pt x="3652666" y="54100"/>
                </a:lnTo>
                <a:close/>
              </a:path>
              <a:path w="3824604" h="1351914">
                <a:moveTo>
                  <a:pt x="3805427" y="44890"/>
                </a:moveTo>
                <a:lnTo>
                  <a:pt x="3679720" y="44890"/>
                </a:lnTo>
                <a:lnTo>
                  <a:pt x="3698138" y="98991"/>
                </a:lnTo>
                <a:lnTo>
                  <a:pt x="3671084" y="108201"/>
                </a:lnTo>
                <a:lnTo>
                  <a:pt x="3689501" y="162302"/>
                </a:lnTo>
                <a:lnTo>
                  <a:pt x="3805427" y="44890"/>
                </a:lnTo>
                <a:close/>
              </a:path>
              <a:path w="3824604" h="1351914">
                <a:moveTo>
                  <a:pt x="3679720" y="44890"/>
                </a:moveTo>
                <a:lnTo>
                  <a:pt x="3652666" y="54100"/>
                </a:lnTo>
                <a:lnTo>
                  <a:pt x="3671084" y="108201"/>
                </a:lnTo>
                <a:lnTo>
                  <a:pt x="3698138" y="98991"/>
                </a:lnTo>
                <a:lnTo>
                  <a:pt x="3679720" y="44890"/>
                </a:lnTo>
                <a:close/>
              </a:path>
              <a:path w="3824604" h="1351914">
                <a:moveTo>
                  <a:pt x="3634249" y="0"/>
                </a:moveTo>
                <a:lnTo>
                  <a:pt x="3652666" y="54100"/>
                </a:lnTo>
                <a:lnTo>
                  <a:pt x="3679720" y="44890"/>
                </a:lnTo>
                <a:lnTo>
                  <a:pt x="3805427" y="44890"/>
                </a:lnTo>
                <a:lnTo>
                  <a:pt x="3824178" y="25899"/>
                </a:lnTo>
                <a:lnTo>
                  <a:pt x="36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83864" y="4413503"/>
            <a:ext cx="3340608" cy="1716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14880" y="4499917"/>
            <a:ext cx="3223895" cy="1599565"/>
          </a:xfrm>
          <a:custGeom>
            <a:avLst/>
            <a:gdLst/>
            <a:ahLst/>
            <a:cxnLst/>
            <a:rect l="l" t="t" r="r" b="b"/>
            <a:pathLst>
              <a:path w="3223895" h="1599564">
                <a:moveTo>
                  <a:pt x="3043538" y="0"/>
                </a:moveTo>
                <a:lnTo>
                  <a:pt x="0" y="1102034"/>
                </a:lnTo>
                <a:lnTo>
                  <a:pt x="179978" y="1599090"/>
                </a:lnTo>
                <a:lnTo>
                  <a:pt x="3223516" y="497056"/>
                </a:lnTo>
                <a:lnTo>
                  <a:pt x="3043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14880" y="4499917"/>
            <a:ext cx="3223895" cy="1599565"/>
          </a:xfrm>
          <a:custGeom>
            <a:avLst/>
            <a:gdLst/>
            <a:ahLst/>
            <a:cxnLst/>
            <a:rect l="l" t="t" r="r" b="b"/>
            <a:pathLst>
              <a:path w="3223895" h="1599564">
                <a:moveTo>
                  <a:pt x="0" y="1102033"/>
                </a:moveTo>
                <a:lnTo>
                  <a:pt x="3043538" y="0"/>
                </a:lnTo>
                <a:lnTo>
                  <a:pt x="3223517" y="497055"/>
                </a:lnTo>
                <a:lnTo>
                  <a:pt x="179978" y="1599089"/>
                </a:lnTo>
                <a:lnTo>
                  <a:pt x="0" y="11020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 rot="20460000">
            <a:off x="5364270" y="4872580"/>
            <a:ext cx="1247242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latin typeface="Calibri" panose="020F0502020204030204"/>
                <a:cs typeface="Calibri" panose="020F0502020204030204"/>
              </a:rPr>
              <a:t>“I </a:t>
            </a:r>
            <a:r>
              <a:rPr sz="3000" spc="-30" baseline="1000" dirty="0">
                <a:latin typeface="Calibri" panose="020F0502020204030204"/>
                <a:cs typeface="Calibri" panose="020F0502020204030204"/>
              </a:rPr>
              <a:t>am</a:t>
            </a:r>
            <a:r>
              <a:rPr sz="3000" spc="-172" baseline="100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52" baseline="3000" dirty="0">
                <a:latin typeface="Calibri" panose="020F0502020204030204"/>
                <a:cs typeface="Calibri" panose="020F0502020204030204"/>
              </a:rPr>
              <a:t>Alice</a:t>
            </a:r>
            <a:r>
              <a:rPr sz="3000" spc="-52" baseline="4000" dirty="0">
                <a:latin typeface="Calibri" panose="020F0502020204030204"/>
                <a:cs typeface="Calibri" panose="020F0502020204030204"/>
              </a:rPr>
              <a:t>”</a:t>
            </a:r>
            <a:endParaRPr sz="3000" baseline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 rot="20460000">
            <a:off x="3595205" y="5495470"/>
            <a:ext cx="6279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45" dirty="0">
                <a:latin typeface="Calibri" panose="020F0502020204030204"/>
                <a:cs typeface="Calibri" panose="020F0502020204030204"/>
              </a:rPr>
              <a:t>Ali</a:t>
            </a:r>
            <a:r>
              <a:rPr sz="2700" spc="-67" baseline="2000" dirty="0">
                <a:latin typeface="Calibri" panose="020F0502020204030204"/>
                <a:cs typeface="Calibri" panose="020F0502020204030204"/>
              </a:rPr>
              <a:t>ce’s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 rot="20460000">
            <a:off x="3657027" y="5689624"/>
            <a:ext cx="70064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spc="-37" baseline="2000" dirty="0">
                <a:latin typeface="Calibri" panose="020F0502020204030204"/>
                <a:cs typeface="Calibri" panose="020F0502020204030204"/>
              </a:rPr>
              <a:t>addr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283685" y="4961484"/>
            <a:ext cx="180340" cy="497205"/>
          </a:xfrm>
          <a:custGeom>
            <a:avLst/>
            <a:gdLst/>
            <a:ahLst/>
            <a:cxnLst/>
            <a:rect l="l" t="t" r="r" b="b"/>
            <a:pathLst>
              <a:path w="180339" h="497204">
                <a:moveTo>
                  <a:pt x="0" y="0"/>
                </a:moveTo>
                <a:lnTo>
                  <a:pt x="179977" y="4970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92558" y="5320362"/>
            <a:ext cx="180340" cy="497205"/>
          </a:xfrm>
          <a:custGeom>
            <a:avLst/>
            <a:gdLst/>
            <a:ahLst/>
            <a:cxnLst/>
            <a:rect l="l" t="t" r="r" b="b"/>
            <a:pathLst>
              <a:path w="180339" h="497204">
                <a:moveTo>
                  <a:pt x="0" y="0"/>
                </a:moveTo>
                <a:lnTo>
                  <a:pt x="179977" y="4970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 rot="20460000">
            <a:off x="4507221" y="5166286"/>
            <a:ext cx="6279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45" dirty="0">
                <a:latin typeface="Calibri" panose="020F0502020204030204"/>
                <a:cs typeface="Calibri" panose="020F0502020204030204"/>
              </a:rPr>
              <a:t>Ali</a:t>
            </a:r>
            <a:r>
              <a:rPr sz="2700" spc="-67" baseline="2000" dirty="0">
                <a:latin typeface="Calibri" panose="020F0502020204030204"/>
                <a:cs typeface="Calibri" panose="020F0502020204030204"/>
              </a:rPr>
              <a:t>ce’s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 rot="20460000">
            <a:off x="4459509" y="5361332"/>
            <a:ext cx="91853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40" dirty="0">
                <a:latin typeface="Calibri" panose="020F0502020204030204"/>
                <a:cs typeface="Calibri" panose="020F0502020204030204"/>
              </a:rPr>
              <a:t>pa</a:t>
            </a:r>
            <a:r>
              <a:rPr sz="2700" spc="-60" baseline="2000" dirty="0">
                <a:latin typeface="Calibri" panose="020F0502020204030204"/>
                <a:cs typeface="Calibri" panose="020F0502020204030204"/>
              </a:rPr>
              <a:t>sswo</a:t>
            </a:r>
            <a:r>
              <a:rPr sz="2700" spc="-60" baseline="3000" dirty="0">
                <a:latin typeface="Calibri" panose="020F0502020204030204"/>
                <a:cs typeface="Calibri" panose="020F0502020204030204"/>
              </a:rPr>
              <a:t>rd</a:t>
            </a:r>
            <a:endParaRPr sz="2700" baseline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75870" y="4684049"/>
            <a:ext cx="467995" cy="200025"/>
          </a:xfrm>
          <a:custGeom>
            <a:avLst/>
            <a:gdLst/>
            <a:ahLst/>
            <a:cxnLst/>
            <a:rect l="l" t="t" r="r" b="b"/>
            <a:pathLst>
              <a:path w="467995" h="200025">
                <a:moveTo>
                  <a:pt x="353566" y="35823"/>
                </a:moveTo>
                <a:lnTo>
                  <a:pt x="0" y="163846"/>
                </a:lnTo>
                <a:lnTo>
                  <a:pt x="12970" y="199669"/>
                </a:lnTo>
                <a:lnTo>
                  <a:pt x="366537" y="71648"/>
                </a:lnTo>
                <a:lnTo>
                  <a:pt x="353566" y="35823"/>
                </a:lnTo>
                <a:close/>
              </a:path>
              <a:path w="467995" h="200025">
                <a:moveTo>
                  <a:pt x="453732" y="29338"/>
                </a:moveTo>
                <a:lnTo>
                  <a:pt x="371477" y="29338"/>
                </a:lnTo>
                <a:lnTo>
                  <a:pt x="384449" y="65162"/>
                </a:lnTo>
                <a:lnTo>
                  <a:pt x="366537" y="71648"/>
                </a:lnTo>
                <a:lnTo>
                  <a:pt x="379509" y="107472"/>
                </a:lnTo>
                <a:lnTo>
                  <a:pt x="453732" y="29338"/>
                </a:lnTo>
                <a:close/>
              </a:path>
              <a:path w="467995" h="200025">
                <a:moveTo>
                  <a:pt x="371477" y="29338"/>
                </a:moveTo>
                <a:lnTo>
                  <a:pt x="353566" y="35823"/>
                </a:lnTo>
                <a:lnTo>
                  <a:pt x="366537" y="71648"/>
                </a:lnTo>
                <a:lnTo>
                  <a:pt x="384449" y="65162"/>
                </a:lnTo>
                <a:lnTo>
                  <a:pt x="371477" y="29338"/>
                </a:lnTo>
                <a:close/>
              </a:path>
              <a:path w="467995" h="200025">
                <a:moveTo>
                  <a:pt x="340594" y="0"/>
                </a:moveTo>
                <a:lnTo>
                  <a:pt x="353566" y="35823"/>
                </a:lnTo>
                <a:lnTo>
                  <a:pt x="371477" y="29338"/>
                </a:lnTo>
                <a:lnTo>
                  <a:pt x="453732" y="29338"/>
                </a:lnTo>
                <a:lnTo>
                  <a:pt x="467522" y="14822"/>
                </a:lnTo>
                <a:lnTo>
                  <a:pt x="3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body" idx="1"/>
          </p:nvPr>
        </p:nvSpPr>
        <p:spPr>
          <a:xfrm>
            <a:off x="963253" y="1251204"/>
            <a:ext cx="10649585" cy="406342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dirty="0">
                <a:solidFill>
                  <a:srgbClr val="C00000"/>
                </a:solidFill>
              </a:rPr>
              <a:t>Goal: </a:t>
            </a:r>
            <a:r>
              <a:rPr spc="-5" dirty="0"/>
              <a:t>Bob </a:t>
            </a:r>
            <a:r>
              <a:rPr spc="-15" dirty="0"/>
              <a:t>wants </a:t>
            </a:r>
            <a:r>
              <a:rPr spc="-5" dirty="0"/>
              <a:t>Alice </a:t>
            </a:r>
            <a:r>
              <a:rPr spc="-15" dirty="0"/>
              <a:t>to </a:t>
            </a:r>
            <a:r>
              <a:rPr spc="-20" dirty="0"/>
              <a:t>“prove” </a:t>
            </a:r>
            <a:r>
              <a:rPr dirty="0"/>
              <a:t>her </a:t>
            </a:r>
            <a:r>
              <a:rPr spc="-5" dirty="0"/>
              <a:t>identity </a:t>
            </a:r>
            <a:r>
              <a:rPr spc="-15" dirty="0"/>
              <a:t>to</a:t>
            </a:r>
            <a:r>
              <a:rPr spc="55" dirty="0"/>
              <a:t> </a:t>
            </a:r>
            <a:r>
              <a:rPr dirty="0"/>
              <a:t>him</a:t>
            </a:r>
            <a:endParaRPr dirty="0"/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pc="-15" dirty="0">
                <a:solidFill>
                  <a:srgbClr val="C00000"/>
                </a:solidFill>
              </a:rPr>
              <a:t>Protocol </a:t>
            </a:r>
            <a:r>
              <a:rPr dirty="0">
                <a:solidFill>
                  <a:srgbClr val="C00000"/>
                </a:solidFill>
              </a:rPr>
              <a:t>ap3.0: </a:t>
            </a:r>
            <a:r>
              <a:rPr spc="-5" dirty="0"/>
              <a:t>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</a:t>
            </a:r>
            <a:r>
              <a:rPr dirty="0"/>
              <a:t>and  sends her </a:t>
            </a:r>
            <a:r>
              <a:rPr spc="-15" dirty="0"/>
              <a:t>secret password to “prove”</a:t>
            </a:r>
            <a:r>
              <a:rPr spc="25" dirty="0"/>
              <a:t> </a:t>
            </a:r>
            <a:r>
              <a:rPr dirty="0"/>
              <a:t>it.</a:t>
            </a:r>
            <a:endParaRPr dirty="0"/>
          </a:p>
          <a:p>
            <a:pPr marL="7911465" marR="369570" algn="ctr">
              <a:lnSpc>
                <a:spcPct val="90000"/>
              </a:lnSpc>
              <a:spcBef>
                <a:spcPts val="2605"/>
              </a:spcBef>
            </a:pPr>
            <a:r>
              <a:rPr lang="en-US" sz="2800" i="1" spc="-5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replay</a:t>
            </a:r>
            <a:r>
              <a:rPr sz="2800" i="1" spc="-7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attack:  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records  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Alice’s 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packet 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 later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533640" algn="ctr">
              <a:lnSpc>
                <a:spcPts val="3000"/>
              </a:lnSpc>
            </a:pPr>
            <a:r>
              <a:rPr sz="2800" i="1" spc="-5" dirty="0">
                <a:latin typeface="Calibri" panose="020F0502020204030204"/>
                <a:cs typeface="Calibri" panose="020F0502020204030204"/>
              </a:rPr>
              <a:t>plays it back 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Bob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8097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modified </a:t>
            </a:r>
            <a:r>
              <a:rPr sz="4400" b="0" spc="-1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third</a:t>
            </a:r>
            <a:r>
              <a:rPr sz="4400" b="0" spc="2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0676" y="3741737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7119" y="4348991"/>
            <a:ext cx="5096510" cy="171450"/>
          </a:xfrm>
          <a:custGeom>
            <a:avLst/>
            <a:gdLst/>
            <a:ahLst/>
            <a:cxnLst/>
            <a:rect l="l" t="t" r="r" b="b"/>
            <a:pathLst>
              <a:path w="5096509" h="171450">
                <a:moveTo>
                  <a:pt x="4924839" y="114299"/>
                </a:moveTo>
                <a:lnTo>
                  <a:pt x="4924839" y="171450"/>
                </a:lnTo>
                <a:lnTo>
                  <a:pt x="5039139" y="114300"/>
                </a:lnTo>
                <a:lnTo>
                  <a:pt x="4924839" y="114299"/>
                </a:lnTo>
                <a:close/>
              </a:path>
              <a:path w="5096509" h="171450">
                <a:moveTo>
                  <a:pt x="4924839" y="57149"/>
                </a:moveTo>
                <a:lnTo>
                  <a:pt x="4924839" y="114299"/>
                </a:lnTo>
                <a:lnTo>
                  <a:pt x="4953412" y="114300"/>
                </a:lnTo>
                <a:lnTo>
                  <a:pt x="4953412" y="57150"/>
                </a:lnTo>
                <a:lnTo>
                  <a:pt x="4924839" y="57149"/>
                </a:lnTo>
                <a:close/>
              </a:path>
              <a:path w="5096509" h="171450">
                <a:moveTo>
                  <a:pt x="4924839" y="0"/>
                </a:moveTo>
                <a:lnTo>
                  <a:pt x="4924839" y="57149"/>
                </a:lnTo>
                <a:lnTo>
                  <a:pt x="4953412" y="57150"/>
                </a:lnTo>
                <a:lnTo>
                  <a:pt x="4953412" y="114300"/>
                </a:lnTo>
                <a:lnTo>
                  <a:pt x="5039141" y="114298"/>
                </a:lnTo>
                <a:lnTo>
                  <a:pt x="5096289" y="85725"/>
                </a:lnTo>
                <a:lnTo>
                  <a:pt x="4924839" y="0"/>
                </a:lnTo>
                <a:close/>
              </a:path>
              <a:path w="5096509" h="171450">
                <a:moveTo>
                  <a:pt x="0" y="57148"/>
                </a:moveTo>
                <a:lnTo>
                  <a:pt x="0" y="114298"/>
                </a:lnTo>
                <a:lnTo>
                  <a:pt x="4924839" y="114299"/>
                </a:lnTo>
                <a:lnTo>
                  <a:pt x="4924839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9048" y="3627120"/>
            <a:ext cx="3349752" cy="643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13195" y="3706052"/>
          <a:ext cx="3236594" cy="52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/>
                <a:gridCol w="1054100"/>
                <a:gridCol w="1355725"/>
              </a:tblGrid>
              <a:tr h="528637">
                <a:tc>
                  <a:txBody>
                    <a:bodyPr/>
                    <a:lstStyle/>
                    <a:p>
                      <a:pPr marL="64770" marR="96520" indent="120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IP</a:t>
                      </a:r>
                      <a:r>
                        <a:rPr sz="18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addr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marR="36830" indent="-29210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yp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ed 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password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“I am</a:t>
                      </a:r>
                      <a:r>
                        <a:rPr sz="20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Alice”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7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74364" y="3560693"/>
            <a:ext cx="490855" cy="114300"/>
          </a:xfrm>
          <a:custGeom>
            <a:avLst/>
            <a:gdLst/>
            <a:ahLst/>
            <a:cxnLst/>
            <a:rect l="l" t="t" r="r" b="b"/>
            <a:pathLst>
              <a:path w="490854" h="114300">
                <a:moveTo>
                  <a:pt x="376030" y="76199"/>
                </a:moveTo>
                <a:lnTo>
                  <a:pt x="376030" y="114300"/>
                </a:lnTo>
                <a:lnTo>
                  <a:pt x="452230" y="76200"/>
                </a:lnTo>
                <a:lnTo>
                  <a:pt x="376030" y="76199"/>
                </a:lnTo>
                <a:close/>
              </a:path>
              <a:path w="490854" h="114300">
                <a:moveTo>
                  <a:pt x="376030" y="38099"/>
                </a:moveTo>
                <a:lnTo>
                  <a:pt x="376030" y="76199"/>
                </a:lnTo>
                <a:lnTo>
                  <a:pt x="395080" y="76200"/>
                </a:lnTo>
                <a:lnTo>
                  <a:pt x="395080" y="38100"/>
                </a:lnTo>
                <a:lnTo>
                  <a:pt x="376030" y="38099"/>
                </a:lnTo>
                <a:close/>
              </a:path>
              <a:path w="490854" h="114300">
                <a:moveTo>
                  <a:pt x="376030" y="0"/>
                </a:moveTo>
                <a:lnTo>
                  <a:pt x="376030" y="38099"/>
                </a:lnTo>
                <a:lnTo>
                  <a:pt x="395080" y="38100"/>
                </a:lnTo>
                <a:lnTo>
                  <a:pt x="395080" y="76200"/>
                </a:lnTo>
                <a:lnTo>
                  <a:pt x="452233" y="76198"/>
                </a:lnTo>
                <a:lnTo>
                  <a:pt x="490330" y="57150"/>
                </a:lnTo>
                <a:lnTo>
                  <a:pt x="376030" y="0"/>
                </a:lnTo>
                <a:close/>
              </a:path>
              <a:path w="490854" h="114300">
                <a:moveTo>
                  <a:pt x="0" y="38098"/>
                </a:moveTo>
                <a:lnTo>
                  <a:pt x="0" y="76198"/>
                </a:lnTo>
                <a:lnTo>
                  <a:pt x="376030" y="76199"/>
                </a:lnTo>
                <a:lnTo>
                  <a:pt x="37603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dirty="0">
                <a:solidFill>
                  <a:srgbClr val="C00000"/>
                </a:solidFill>
              </a:rPr>
              <a:t>Goal: </a:t>
            </a:r>
            <a:r>
              <a:rPr spc="-5" dirty="0"/>
              <a:t>Bob </a:t>
            </a:r>
            <a:r>
              <a:rPr spc="-15" dirty="0"/>
              <a:t>wants </a:t>
            </a:r>
            <a:r>
              <a:rPr spc="-5" dirty="0"/>
              <a:t>Alice </a:t>
            </a:r>
            <a:r>
              <a:rPr spc="-15" dirty="0"/>
              <a:t>to </a:t>
            </a:r>
            <a:r>
              <a:rPr spc="-20" dirty="0"/>
              <a:t>“prove” </a:t>
            </a:r>
            <a:r>
              <a:rPr dirty="0"/>
              <a:t>her </a:t>
            </a:r>
            <a:r>
              <a:rPr spc="-5" dirty="0"/>
              <a:t>identity </a:t>
            </a:r>
            <a:r>
              <a:rPr spc="-15" dirty="0"/>
              <a:t>to</a:t>
            </a:r>
            <a:r>
              <a:rPr spc="55" dirty="0"/>
              <a:t> </a:t>
            </a:r>
            <a:r>
              <a:rPr dirty="0"/>
              <a:t>him</a:t>
            </a:r>
            <a:endParaRPr dirty="0"/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pc="-15" dirty="0">
                <a:solidFill>
                  <a:srgbClr val="C00000"/>
                </a:solidFill>
              </a:rPr>
              <a:t>Protocol </a:t>
            </a:r>
            <a:r>
              <a:rPr dirty="0">
                <a:solidFill>
                  <a:srgbClr val="C00000"/>
                </a:solidFill>
              </a:rPr>
              <a:t>ap3.0: </a:t>
            </a:r>
            <a:r>
              <a:rPr spc="-5" dirty="0"/>
              <a:t>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</a:t>
            </a:r>
            <a:r>
              <a:rPr dirty="0"/>
              <a:t>and  sends her </a:t>
            </a:r>
            <a:r>
              <a:rPr spc="-5" dirty="0"/>
              <a:t>encrypted </a:t>
            </a:r>
            <a:r>
              <a:rPr spc="-15" dirty="0"/>
              <a:t>secret password to “prove”</a:t>
            </a:r>
            <a:r>
              <a:rPr spc="30" dirty="0"/>
              <a:t> </a:t>
            </a:r>
            <a:r>
              <a:rPr dirty="0"/>
              <a:t>it.</a:t>
            </a:r>
            <a:endParaRPr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00"/>
          </a:p>
          <a:p>
            <a:pPr marR="376555" algn="r">
              <a:lnSpc>
                <a:spcPct val="100000"/>
              </a:lnSpc>
              <a:spcBef>
                <a:spcPts val="5"/>
              </a:spcBef>
            </a:pPr>
            <a:r>
              <a:rPr sz="2800" i="1" spc="-10" dirty="0">
                <a:latin typeface="Calibri" panose="020F0502020204030204"/>
                <a:cs typeface="Calibri" panose="020F0502020204030204"/>
              </a:rPr>
              <a:t>failure</a:t>
            </a:r>
            <a:r>
              <a:rPr sz="2800" i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scenario??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98720" y="4486655"/>
            <a:ext cx="1633727" cy="643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28029" y="4572000"/>
            <a:ext cx="1519555" cy="528955"/>
          </a:xfrm>
          <a:custGeom>
            <a:avLst/>
            <a:gdLst/>
            <a:ahLst/>
            <a:cxnLst/>
            <a:rect l="l" t="t" r="r" b="b"/>
            <a:pathLst>
              <a:path w="1519554" h="528954">
                <a:moveTo>
                  <a:pt x="0" y="0"/>
                </a:moveTo>
                <a:lnTo>
                  <a:pt x="1519238" y="0"/>
                </a:lnTo>
                <a:lnTo>
                  <a:pt x="1519238" y="528637"/>
                </a:lnTo>
                <a:lnTo>
                  <a:pt x="0" y="5286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28029" y="4572000"/>
            <a:ext cx="827405" cy="52895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64770" marR="96520" indent="12065">
              <a:lnSpc>
                <a:spcPct val="79000"/>
              </a:lnSpc>
              <a:spcBef>
                <a:spcPts val="380"/>
              </a:spcBef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Alice’s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addr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5116" y="4572000"/>
            <a:ext cx="692150" cy="528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76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OK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38262" y="5111198"/>
            <a:ext cx="888365" cy="114300"/>
          </a:xfrm>
          <a:custGeom>
            <a:avLst/>
            <a:gdLst/>
            <a:ahLst/>
            <a:cxnLst/>
            <a:rect l="l" t="t" r="r" b="b"/>
            <a:pathLst>
              <a:path w="8883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888364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888364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888364" h="114300">
                <a:moveTo>
                  <a:pt x="887895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887895" y="76198"/>
                </a:lnTo>
                <a:lnTo>
                  <a:pt x="887895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8097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modified </a:t>
            </a:r>
            <a:r>
              <a:rPr sz="4400" b="0" spc="-1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third</a:t>
            </a:r>
            <a:r>
              <a:rPr sz="4400" b="0" spc="2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719" y="3906631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3256" y="5168694"/>
            <a:ext cx="1082675" cy="129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0676" y="3741737"/>
            <a:ext cx="812800" cy="79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7119" y="4348991"/>
            <a:ext cx="5096510" cy="171450"/>
          </a:xfrm>
          <a:custGeom>
            <a:avLst/>
            <a:gdLst/>
            <a:ahLst/>
            <a:cxnLst/>
            <a:rect l="l" t="t" r="r" b="b"/>
            <a:pathLst>
              <a:path w="5096509" h="171450">
                <a:moveTo>
                  <a:pt x="4924839" y="114299"/>
                </a:moveTo>
                <a:lnTo>
                  <a:pt x="4924839" y="171450"/>
                </a:lnTo>
                <a:lnTo>
                  <a:pt x="5039139" y="114300"/>
                </a:lnTo>
                <a:lnTo>
                  <a:pt x="4924839" y="114299"/>
                </a:lnTo>
                <a:close/>
              </a:path>
              <a:path w="5096509" h="171450">
                <a:moveTo>
                  <a:pt x="4924839" y="57149"/>
                </a:moveTo>
                <a:lnTo>
                  <a:pt x="4924839" y="114299"/>
                </a:lnTo>
                <a:lnTo>
                  <a:pt x="4953412" y="114300"/>
                </a:lnTo>
                <a:lnTo>
                  <a:pt x="4953412" y="57150"/>
                </a:lnTo>
                <a:lnTo>
                  <a:pt x="4924839" y="57149"/>
                </a:lnTo>
                <a:close/>
              </a:path>
              <a:path w="5096509" h="171450">
                <a:moveTo>
                  <a:pt x="4924839" y="0"/>
                </a:moveTo>
                <a:lnTo>
                  <a:pt x="4924839" y="57149"/>
                </a:lnTo>
                <a:lnTo>
                  <a:pt x="4953412" y="57150"/>
                </a:lnTo>
                <a:lnTo>
                  <a:pt x="4953412" y="114300"/>
                </a:lnTo>
                <a:lnTo>
                  <a:pt x="5039141" y="114298"/>
                </a:lnTo>
                <a:lnTo>
                  <a:pt x="5096289" y="85725"/>
                </a:lnTo>
                <a:lnTo>
                  <a:pt x="4924839" y="0"/>
                </a:lnTo>
                <a:close/>
              </a:path>
              <a:path w="5096509" h="171450">
                <a:moveTo>
                  <a:pt x="0" y="57148"/>
                </a:moveTo>
                <a:lnTo>
                  <a:pt x="0" y="114298"/>
                </a:lnTo>
                <a:lnTo>
                  <a:pt x="4924839" y="114299"/>
                </a:lnTo>
                <a:lnTo>
                  <a:pt x="4924839" y="57149"/>
                </a:lnTo>
                <a:lnTo>
                  <a:pt x="0" y="5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9048" y="3627120"/>
            <a:ext cx="3349752" cy="643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13195" y="3706052"/>
          <a:ext cx="3236594" cy="52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/>
                <a:gridCol w="1054100"/>
                <a:gridCol w="1355725"/>
              </a:tblGrid>
              <a:tr h="528637">
                <a:tc>
                  <a:txBody>
                    <a:bodyPr/>
                    <a:lstStyle/>
                    <a:p>
                      <a:pPr marL="64770" marR="96520" indent="12065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Alice’s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IP</a:t>
                      </a:r>
                      <a:r>
                        <a:rPr sz="18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addr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marR="36830" indent="-29210">
                        <a:lnSpc>
                          <a:spcPct val="7900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yp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ed 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password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“I am</a:t>
                      </a:r>
                      <a:r>
                        <a:rPr sz="20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Alice”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7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74364" y="3560693"/>
            <a:ext cx="490855" cy="114300"/>
          </a:xfrm>
          <a:custGeom>
            <a:avLst/>
            <a:gdLst/>
            <a:ahLst/>
            <a:cxnLst/>
            <a:rect l="l" t="t" r="r" b="b"/>
            <a:pathLst>
              <a:path w="490854" h="114300">
                <a:moveTo>
                  <a:pt x="376030" y="76199"/>
                </a:moveTo>
                <a:lnTo>
                  <a:pt x="376030" y="114300"/>
                </a:lnTo>
                <a:lnTo>
                  <a:pt x="452230" y="76200"/>
                </a:lnTo>
                <a:lnTo>
                  <a:pt x="376030" y="76199"/>
                </a:lnTo>
                <a:close/>
              </a:path>
              <a:path w="490854" h="114300">
                <a:moveTo>
                  <a:pt x="376030" y="38099"/>
                </a:moveTo>
                <a:lnTo>
                  <a:pt x="376030" y="76199"/>
                </a:lnTo>
                <a:lnTo>
                  <a:pt x="395080" y="76200"/>
                </a:lnTo>
                <a:lnTo>
                  <a:pt x="395080" y="38100"/>
                </a:lnTo>
                <a:lnTo>
                  <a:pt x="376030" y="38099"/>
                </a:lnTo>
                <a:close/>
              </a:path>
              <a:path w="490854" h="114300">
                <a:moveTo>
                  <a:pt x="376030" y="0"/>
                </a:moveTo>
                <a:lnTo>
                  <a:pt x="376030" y="38099"/>
                </a:lnTo>
                <a:lnTo>
                  <a:pt x="395080" y="38100"/>
                </a:lnTo>
                <a:lnTo>
                  <a:pt x="395080" y="76200"/>
                </a:lnTo>
                <a:lnTo>
                  <a:pt x="452233" y="76198"/>
                </a:lnTo>
                <a:lnTo>
                  <a:pt x="490330" y="57150"/>
                </a:lnTo>
                <a:lnTo>
                  <a:pt x="376030" y="0"/>
                </a:lnTo>
                <a:close/>
              </a:path>
              <a:path w="490854" h="114300">
                <a:moveTo>
                  <a:pt x="0" y="38098"/>
                </a:moveTo>
                <a:lnTo>
                  <a:pt x="0" y="76198"/>
                </a:lnTo>
                <a:lnTo>
                  <a:pt x="376030" y="76199"/>
                </a:lnTo>
                <a:lnTo>
                  <a:pt x="37603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23559" y="4873751"/>
            <a:ext cx="1725167" cy="1161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54680" y="4959492"/>
            <a:ext cx="1607820" cy="1043305"/>
          </a:xfrm>
          <a:custGeom>
            <a:avLst/>
            <a:gdLst/>
            <a:ahLst/>
            <a:cxnLst/>
            <a:rect l="l" t="t" r="r" b="b"/>
            <a:pathLst>
              <a:path w="1607820" h="1043304">
                <a:moveTo>
                  <a:pt x="1416108" y="0"/>
                </a:moveTo>
                <a:lnTo>
                  <a:pt x="0" y="550200"/>
                </a:lnTo>
                <a:lnTo>
                  <a:pt x="191448" y="1042952"/>
                </a:lnTo>
                <a:lnTo>
                  <a:pt x="1607557" y="492751"/>
                </a:lnTo>
                <a:lnTo>
                  <a:pt x="1416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54680" y="4959491"/>
            <a:ext cx="1607820" cy="1043305"/>
          </a:xfrm>
          <a:custGeom>
            <a:avLst/>
            <a:gdLst/>
            <a:ahLst/>
            <a:cxnLst/>
            <a:rect l="l" t="t" r="r" b="b"/>
            <a:pathLst>
              <a:path w="1607820" h="1043304">
                <a:moveTo>
                  <a:pt x="0" y="550201"/>
                </a:moveTo>
                <a:lnTo>
                  <a:pt x="1416108" y="0"/>
                </a:lnTo>
                <a:lnTo>
                  <a:pt x="1607557" y="492751"/>
                </a:lnTo>
                <a:lnTo>
                  <a:pt x="191449" y="1042953"/>
                </a:lnTo>
                <a:lnTo>
                  <a:pt x="0" y="55020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 rot="20340000">
            <a:off x="5736591" y="5395319"/>
            <a:ext cx="62496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lic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-114" dirty="0">
                <a:latin typeface="Calibri" panose="020F0502020204030204"/>
                <a:cs typeface="Calibri" panose="020F0502020204030204"/>
              </a:rPr>
              <a:t>’</a:t>
            </a:r>
            <a:r>
              <a:rPr sz="1800" dirty="0">
                <a:latin typeface="Calibri" panose="020F0502020204030204"/>
                <a:cs typeface="Calibri" panose="020F0502020204030204"/>
              </a:rPr>
              <a:t>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 rot="20340000">
            <a:off x="5802903" y="5585590"/>
            <a:ext cx="69764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addr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5623" y="5210157"/>
            <a:ext cx="191770" cy="492759"/>
          </a:xfrm>
          <a:custGeom>
            <a:avLst/>
            <a:gdLst/>
            <a:ahLst/>
            <a:cxnLst/>
            <a:rect l="l" t="t" r="r" b="b"/>
            <a:pathLst>
              <a:path w="191770" h="492760">
                <a:moveTo>
                  <a:pt x="0" y="0"/>
                </a:moveTo>
                <a:lnTo>
                  <a:pt x="191448" y="49275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20340000">
            <a:off x="6651472" y="5204834"/>
            <a:ext cx="35416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OK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65917" y="5959130"/>
            <a:ext cx="551180" cy="252095"/>
          </a:xfrm>
          <a:custGeom>
            <a:avLst/>
            <a:gdLst/>
            <a:ahLst/>
            <a:cxnLst/>
            <a:rect l="l" t="t" r="r" b="b"/>
            <a:pathLst>
              <a:path w="551179" h="252095">
                <a:moveTo>
                  <a:pt x="83724" y="146136"/>
                </a:moveTo>
                <a:lnTo>
                  <a:pt x="0" y="242679"/>
                </a:lnTo>
                <a:lnTo>
                  <a:pt x="127469" y="251734"/>
                </a:lnTo>
                <a:lnTo>
                  <a:pt x="115908" y="223825"/>
                </a:lnTo>
                <a:lnTo>
                  <a:pt x="95289" y="223825"/>
                </a:lnTo>
                <a:lnTo>
                  <a:pt x="80707" y="188626"/>
                </a:lnTo>
                <a:lnTo>
                  <a:pt x="98306" y="181335"/>
                </a:lnTo>
                <a:lnTo>
                  <a:pt x="83724" y="146136"/>
                </a:lnTo>
                <a:close/>
              </a:path>
              <a:path w="551179" h="252095">
                <a:moveTo>
                  <a:pt x="98306" y="181335"/>
                </a:moveTo>
                <a:lnTo>
                  <a:pt x="80707" y="188626"/>
                </a:lnTo>
                <a:lnTo>
                  <a:pt x="95289" y="223825"/>
                </a:lnTo>
                <a:lnTo>
                  <a:pt x="112888" y="216534"/>
                </a:lnTo>
                <a:lnTo>
                  <a:pt x="98306" y="181335"/>
                </a:lnTo>
                <a:close/>
              </a:path>
              <a:path w="551179" h="252095">
                <a:moveTo>
                  <a:pt x="112888" y="216534"/>
                </a:moveTo>
                <a:lnTo>
                  <a:pt x="95289" y="223825"/>
                </a:lnTo>
                <a:lnTo>
                  <a:pt x="115908" y="223825"/>
                </a:lnTo>
                <a:lnTo>
                  <a:pt x="112888" y="216534"/>
                </a:lnTo>
                <a:close/>
              </a:path>
              <a:path w="551179" h="252095">
                <a:moveTo>
                  <a:pt x="536044" y="0"/>
                </a:moveTo>
                <a:lnTo>
                  <a:pt x="98306" y="181335"/>
                </a:lnTo>
                <a:lnTo>
                  <a:pt x="112888" y="216534"/>
                </a:lnTo>
                <a:lnTo>
                  <a:pt x="550625" y="35199"/>
                </a:lnTo>
                <a:lnTo>
                  <a:pt x="53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62163" y="5700163"/>
            <a:ext cx="822960" cy="506730"/>
          </a:xfrm>
          <a:custGeom>
            <a:avLst/>
            <a:gdLst/>
            <a:ahLst/>
            <a:cxnLst/>
            <a:rect l="l" t="t" r="r" b="b"/>
            <a:pathLst>
              <a:path w="822960" h="506729">
                <a:moveTo>
                  <a:pt x="227323" y="0"/>
                </a:moveTo>
                <a:lnTo>
                  <a:pt x="0" y="256329"/>
                </a:lnTo>
                <a:lnTo>
                  <a:pt x="590283" y="506328"/>
                </a:lnTo>
                <a:lnTo>
                  <a:pt x="762854" y="279064"/>
                </a:lnTo>
                <a:lnTo>
                  <a:pt x="822866" y="162436"/>
                </a:lnTo>
                <a:lnTo>
                  <a:pt x="227323" y="0"/>
                </a:lnTo>
                <a:close/>
              </a:path>
            </a:pathLst>
          </a:custGeom>
          <a:solidFill>
            <a:srgbClr val="D1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7883" y="5804173"/>
            <a:ext cx="580390" cy="254000"/>
          </a:xfrm>
          <a:custGeom>
            <a:avLst/>
            <a:gdLst/>
            <a:ahLst/>
            <a:cxnLst/>
            <a:rect l="l" t="t" r="r" b="b"/>
            <a:pathLst>
              <a:path w="580389" h="254000">
                <a:moveTo>
                  <a:pt x="108607" y="0"/>
                </a:moveTo>
                <a:lnTo>
                  <a:pt x="60838" y="5084"/>
                </a:lnTo>
                <a:lnTo>
                  <a:pt x="10099" y="40450"/>
                </a:lnTo>
                <a:lnTo>
                  <a:pt x="0" y="81681"/>
                </a:lnTo>
                <a:lnTo>
                  <a:pt x="13321" y="117031"/>
                </a:lnTo>
                <a:lnTo>
                  <a:pt x="471159" y="253537"/>
                </a:lnTo>
                <a:lnTo>
                  <a:pt x="538430" y="236544"/>
                </a:lnTo>
                <a:lnTo>
                  <a:pt x="579784" y="187959"/>
                </a:lnTo>
                <a:lnTo>
                  <a:pt x="566138" y="135377"/>
                </a:lnTo>
                <a:lnTo>
                  <a:pt x="529607" y="99376"/>
                </a:lnTo>
                <a:lnTo>
                  <a:pt x="178876" y="4112"/>
                </a:lnTo>
                <a:lnTo>
                  <a:pt x="108607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81829" y="5821374"/>
            <a:ext cx="368300" cy="195580"/>
          </a:xfrm>
          <a:custGeom>
            <a:avLst/>
            <a:gdLst/>
            <a:ahLst/>
            <a:cxnLst/>
            <a:rect l="l" t="t" r="r" b="b"/>
            <a:pathLst>
              <a:path w="368300" h="195579">
                <a:moveTo>
                  <a:pt x="105379" y="0"/>
                </a:moveTo>
                <a:lnTo>
                  <a:pt x="0" y="119388"/>
                </a:lnTo>
                <a:lnTo>
                  <a:pt x="270443" y="195433"/>
                </a:lnTo>
                <a:lnTo>
                  <a:pt x="368117" y="68801"/>
                </a:lnTo>
                <a:lnTo>
                  <a:pt x="105379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60488" y="5964507"/>
            <a:ext cx="610870" cy="352425"/>
          </a:xfrm>
          <a:custGeom>
            <a:avLst/>
            <a:gdLst/>
            <a:ahLst/>
            <a:cxnLst/>
            <a:rect l="l" t="t" r="r" b="b"/>
            <a:pathLst>
              <a:path w="610869" h="352425">
                <a:moveTo>
                  <a:pt x="0" y="0"/>
                </a:moveTo>
                <a:lnTo>
                  <a:pt x="53550" y="127112"/>
                </a:lnTo>
                <a:lnTo>
                  <a:pt x="587173" y="330663"/>
                </a:lnTo>
                <a:lnTo>
                  <a:pt x="610647" y="351990"/>
                </a:lnTo>
                <a:lnTo>
                  <a:pt x="592519" y="221183"/>
                </a:lnTo>
                <a:lnTo>
                  <a:pt x="0" y="0"/>
                </a:lnTo>
                <a:close/>
              </a:path>
            </a:pathLst>
          </a:custGeom>
          <a:solidFill>
            <a:srgbClr val="A3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0577" y="5847562"/>
            <a:ext cx="245745" cy="469265"/>
          </a:xfrm>
          <a:custGeom>
            <a:avLst/>
            <a:gdLst/>
            <a:ahLst/>
            <a:cxnLst/>
            <a:rect l="l" t="t" r="r" b="b"/>
            <a:pathLst>
              <a:path w="245744" h="469264">
                <a:moveTo>
                  <a:pt x="243047" y="0"/>
                </a:moveTo>
                <a:lnTo>
                  <a:pt x="0" y="340354"/>
                </a:lnTo>
                <a:lnTo>
                  <a:pt x="20242" y="468962"/>
                </a:lnTo>
                <a:lnTo>
                  <a:pt x="245314" y="135970"/>
                </a:lnTo>
                <a:lnTo>
                  <a:pt x="243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43258" y="5686779"/>
            <a:ext cx="851535" cy="617220"/>
          </a:xfrm>
          <a:custGeom>
            <a:avLst/>
            <a:gdLst/>
            <a:ahLst/>
            <a:cxnLst/>
            <a:rect l="l" t="t" r="r" b="b"/>
            <a:pathLst>
              <a:path w="851535" h="617220">
                <a:moveTo>
                  <a:pt x="249130" y="0"/>
                </a:moveTo>
                <a:lnTo>
                  <a:pt x="0" y="277758"/>
                </a:lnTo>
                <a:lnTo>
                  <a:pt x="76994" y="419492"/>
                </a:lnTo>
                <a:lnTo>
                  <a:pt x="617457" y="617139"/>
                </a:lnTo>
                <a:lnTo>
                  <a:pt x="603721" y="587394"/>
                </a:lnTo>
                <a:lnTo>
                  <a:pt x="97607" y="401020"/>
                </a:lnTo>
                <a:lnTo>
                  <a:pt x="49034" y="306494"/>
                </a:lnTo>
                <a:lnTo>
                  <a:pt x="132389" y="306494"/>
                </a:lnTo>
                <a:lnTo>
                  <a:pt x="31123" y="269481"/>
                </a:lnTo>
                <a:lnTo>
                  <a:pt x="254572" y="25218"/>
                </a:lnTo>
                <a:lnTo>
                  <a:pt x="343678" y="25218"/>
                </a:lnTo>
                <a:lnTo>
                  <a:pt x="249130" y="0"/>
                </a:lnTo>
                <a:close/>
              </a:path>
              <a:path w="851535" h="617220">
                <a:moveTo>
                  <a:pt x="132389" y="306494"/>
                </a:moveTo>
                <a:lnTo>
                  <a:pt x="49034" y="306494"/>
                </a:lnTo>
                <a:lnTo>
                  <a:pt x="590401" y="495047"/>
                </a:lnTo>
                <a:lnTo>
                  <a:pt x="605419" y="479390"/>
                </a:lnTo>
                <a:lnTo>
                  <a:pt x="132389" y="306494"/>
                </a:lnTo>
                <a:close/>
              </a:path>
              <a:path w="851535" h="617220">
                <a:moveTo>
                  <a:pt x="343678" y="25218"/>
                </a:moveTo>
                <a:lnTo>
                  <a:pt x="254572" y="25218"/>
                </a:lnTo>
                <a:lnTo>
                  <a:pt x="837519" y="184428"/>
                </a:lnTo>
                <a:lnTo>
                  <a:pt x="851534" y="160680"/>
                </a:lnTo>
                <a:lnTo>
                  <a:pt x="343678" y="25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81247" y="5797986"/>
            <a:ext cx="598805" cy="264160"/>
          </a:xfrm>
          <a:custGeom>
            <a:avLst/>
            <a:gdLst/>
            <a:ahLst/>
            <a:cxnLst/>
            <a:rect l="l" t="t" r="r" b="b"/>
            <a:pathLst>
              <a:path w="598805" h="264160">
                <a:moveTo>
                  <a:pt x="366525" y="214199"/>
                </a:moveTo>
                <a:lnTo>
                  <a:pt x="358663" y="228090"/>
                </a:lnTo>
                <a:lnTo>
                  <a:pt x="458330" y="264056"/>
                </a:lnTo>
                <a:lnTo>
                  <a:pt x="527243" y="256878"/>
                </a:lnTo>
                <a:lnTo>
                  <a:pt x="545725" y="242996"/>
                </a:lnTo>
                <a:lnTo>
                  <a:pt x="472262" y="242996"/>
                </a:lnTo>
                <a:lnTo>
                  <a:pt x="366525" y="214199"/>
                </a:lnTo>
                <a:close/>
              </a:path>
              <a:path w="598805" h="264160">
                <a:moveTo>
                  <a:pt x="218446" y="13854"/>
                </a:moveTo>
                <a:lnTo>
                  <a:pt x="158055" y="13854"/>
                </a:lnTo>
                <a:lnTo>
                  <a:pt x="514141" y="106954"/>
                </a:lnTo>
                <a:lnTo>
                  <a:pt x="550185" y="130654"/>
                </a:lnTo>
                <a:lnTo>
                  <a:pt x="568347" y="158007"/>
                </a:lnTo>
                <a:lnTo>
                  <a:pt x="570209" y="189686"/>
                </a:lnTo>
                <a:lnTo>
                  <a:pt x="556748" y="219508"/>
                </a:lnTo>
                <a:lnTo>
                  <a:pt x="522800" y="239440"/>
                </a:lnTo>
                <a:lnTo>
                  <a:pt x="472262" y="242996"/>
                </a:lnTo>
                <a:lnTo>
                  <a:pt x="545725" y="242996"/>
                </a:lnTo>
                <a:lnTo>
                  <a:pt x="567364" y="226743"/>
                </a:lnTo>
                <a:lnTo>
                  <a:pt x="593382" y="193537"/>
                </a:lnTo>
                <a:lnTo>
                  <a:pt x="598662" y="150096"/>
                </a:lnTo>
                <a:lnTo>
                  <a:pt x="572916" y="119619"/>
                </a:lnTo>
                <a:lnTo>
                  <a:pt x="533298" y="98248"/>
                </a:lnTo>
                <a:lnTo>
                  <a:pt x="243060" y="19310"/>
                </a:lnTo>
                <a:lnTo>
                  <a:pt x="218446" y="13854"/>
                </a:lnTo>
                <a:close/>
              </a:path>
              <a:path w="598805" h="264160">
                <a:moveTo>
                  <a:pt x="155936" y="0"/>
                </a:moveTo>
                <a:lnTo>
                  <a:pt x="94284" y="445"/>
                </a:lnTo>
                <a:lnTo>
                  <a:pt x="44574" y="23771"/>
                </a:lnTo>
                <a:lnTo>
                  <a:pt x="12459" y="44404"/>
                </a:lnTo>
                <a:lnTo>
                  <a:pt x="0" y="82302"/>
                </a:lnTo>
                <a:lnTo>
                  <a:pt x="14156" y="130732"/>
                </a:lnTo>
                <a:lnTo>
                  <a:pt x="34946" y="131005"/>
                </a:lnTo>
                <a:lnTo>
                  <a:pt x="19742" y="94296"/>
                </a:lnTo>
                <a:lnTo>
                  <a:pt x="25745" y="68938"/>
                </a:lnTo>
                <a:lnTo>
                  <a:pt x="47097" y="42213"/>
                </a:lnTo>
                <a:lnTo>
                  <a:pt x="89554" y="16595"/>
                </a:lnTo>
                <a:lnTo>
                  <a:pt x="158055" y="13854"/>
                </a:lnTo>
                <a:lnTo>
                  <a:pt x="218446" y="13854"/>
                </a:lnTo>
                <a:lnTo>
                  <a:pt x="155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97951" y="5909273"/>
            <a:ext cx="416559" cy="136525"/>
          </a:xfrm>
          <a:custGeom>
            <a:avLst/>
            <a:gdLst/>
            <a:ahLst/>
            <a:cxnLst/>
            <a:rect l="l" t="t" r="r" b="b"/>
            <a:pathLst>
              <a:path w="416560" h="136525">
                <a:moveTo>
                  <a:pt x="2755" y="0"/>
                </a:moveTo>
                <a:lnTo>
                  <a:pt x="0" y="15141"/>
                </a:lnTo>
                <a:lnTo>
                  <a:pt x="402440" y="136351"/>
                </a:lnTo>
                <a:lnTo>
                  <a:pt x="416022" y="121124"/>
                </a:lnTo>
                <a:lnTo>
                  <a:pt x="2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74224" y="5819884"/>
            <a:ext cx="125095" cy="123825"/>
          </a:xfrm>
          <a:custGeom>
            <a:avLst/>
            <a:gdLst/>
            <a:ahLst/>
            <a:cxnLst/>
            <a:rect l="l" t="t" r="r" b="b"/>
            <a:pathLst>
              <a:path w="125094" h="123825">
                <a:moveTo>
                  <a:pt x="106403" y="0"/>
                </a:moveTo>
                <a:lnTo>
                  <a:pt x="0" y="113970"/>
                </a:lnTo>
                <a:lnTo>
                  <a:pt x="12837" y="123666"/>
                </a:lnTo>
                <a:lnTo>
                  <a:pt x="124670" y="1329"/>
                </a:lnTo>
                <a:lnTo>
                  <a:pt x="1064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37967" y="5885688"/>
            <a:ext cx="168803" cy="142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87533" y="5909286"/>
            <a:ext cx="610235" cy="191770"/>
          </a:xfrm>
          <a:custGeom>
            <a:avLst/>
            <a:gdLst/>
            <a:ahLst/>
            <a:cxnLst/>
            <a:rect l="l" t="t" r="r" b="b"/>
            <a:pathLst>
              <a:path w="610235" h="191770">
                <a:moveTo>
                  <a:pt x="12580" y="0"/>
                </a:moveTo>
                <a:lnTo>
                  <a:pt x="0" y="12803"/>
                </a:lnTo>
                <a:lnTo>
                  <a:pt x="594596" y="191700"/>
                </a:lnTo>
                <a:lnTo>
                  <a:pt x="609936" y="183096"/>
                </a:lnTo>
                <a:lnTo>
                  <a:pt x="12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41821" y="5746878"/>
            <a:ext cx="583565" cy="173355"/>
          </a:xfrm>
          <a:custGeom>
            <a:avLst/>
            <a:gdLst/>
            <a:ahLst/>
            <a:cxnLst/>
            <a:rect l="l" t="t" r="r" b="b"/>
            <a:pathLst>
              <a:path w="583564" h="173354">
                <a:moveTo>
                  <a:pt x="11676" y="0"/>
                </a:moveTo>
                <a:lnTo>
                  <a:pt x="0" y="7118"/>
                </a:lnTo>
                <a:lnTo>
                  <a:pt x="579144" y="172782"/>
                </a:lnTo>
                <a:lnTo>
                  <a:pt x="583392" y="154585"/>
                </a:lnTo>
                <a:lnTo>
                  <a:pt x="11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80367" y="6043438"/>
            <a:ext cx="317931" cy="1890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20450" y="6175894"/>
            <a:ext cx="56515" cy="86995"/>
          </a:xfrm>
          <a:custGeom>
            <a:avLst/>
            <a:gdLst/>
            <a:ahLst/>
            <a:cxnLst/>
            <a:rect l="l" t="t" r="r" b="b"/>
            <a:pathLst>
              <a:path w="56514" h="86995">
                <a:moveTo>
                  <a:pt x="10648" y="0"/>
                </a:moveTo>
                <a:lnTo>
                  <a:pt x="0" y="12039"/>
                </a:lnTo>
                <a:lnTo>
                  <a:pt x="21926" y="72628"/>
                </a:lnTo>
                <a:lnTo>
                  <a:pt x="56212" y="86600"/>
                </a:lnTo>
                <a:lnTo>
                  <a:pt x="10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21219" y="5822966"/>
            <a:ext cx="105431" cy="85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9804" y="5720406"/>
            <a:ext cx="575310" cy="170180"/>
          </a:xfrm>
          <a:custGeom>
            <a:avLst/>
            <a:gdLst/>
            <a:ahLst/>
            <a:cxnLst/>
            <a:rect l="l" t="t" r="r" b="b"/>
            <a:pathLst>
              <a:path w="575310" h="170179">
                <a:moveTo>
                  <a:pt x="2440" y="0"/>
                </a:moveTo>
                <a:lnTo>
                  <a:pt x="0" y="12482"/>
                </a:lnTo>
                <a:lnTo>
                  <a:pt x="575217" y="169982"/>
                </a:lnTo>
                <a:lnTo>
                  <a:pt x="573591" y="151388"/>
                </a:lnTo>
                <a:lnTo>
                  <a:pt x="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76722" y="5929502"/>
            <a:ext cx="593725" cy="212725"/>
          </a:xfrm>
          <a:custGeom>
            <a:avLst/>
            <a:gdLst/>
            <a:ahLst/>
            <a:cxnLst/>
            <a:rect l="l" t="t" r="r" b="b"/>
            <a:pathLst>
              <a:path w="593725" h="212725">
                <a:moveTo>
                  <a:pt x="6464" y="0"/>
                </a:moveTo>
                <a:lnTo>
                  <a:pt x="0" y="13129"/>
                </a:lnTo>
                <a:lnTo>
                  <a:pt x="590308" y="212600"/>
                </a:lnTo>
                <a:lnTo>
                  <a:pt x="593274" y="190123"/>
                </a:lnTo>
                <a:lnTo>
                  <a:pt x="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76537" y="4453161"/>
            <a:ext cx="758825" cy="1247775"/>
          </a:xfrm>
          <a:custGeom>
            <a:avLst/>
            <a:gdLst/>
            <a:ahLst/>
            <a:cxnLst/>
            <a:rect l="l" t="t" r="r" b="b"/>
            <a:pathLst>
              <a:path w="758825" h="1247775">
                <a:moveTo>
                  <a:pt x="646317" y="1114916"/>
                </a:moveTo>
                <a:lnTo>
                  <a:pt x="597211" y="1144149"/>
                </a:lnTo>
                <a:lnTo>
                  <a:pt x="758573" y="1247619"/>
                </a:lnTo>
                <a:lnTo>
                  <a:pt x="750630" y="1139469"/>
                </a:lnTo>
                <a:lnTo>
                  <a:pt x="660934" y="1139469"/>
                </a:lnTo>
                <a:lnTo>
                  <a:pt x="646317" y="1114916"/>
                </a:lnTo>
                <a:close/>
              </a:path>
              <a:path w="758825" h="1247775">
                <a:moveTo>
                  <a:pt x="695425" y="1085682"/>
                </a:moveTo>
                <a:lnTo>
                  <a:pt x="646317" y="1114916"/>
                </a:lnTo>
                <a:lnTo>
                  <a:pt x="660934" y="1139469"/>
                </a:lnTo>
                <a:lnTo>
                  <a:pt x="710041" y="1110235"/>
                </a:lnTo>
                <a:lnTo>
                  <a:pt x="695425" y="1085682"/>
                </a:lnTo>
                <a:close/>
              </a:path>
              <a:path w="758825" h="1247775">
                <a:moveTo>
                  <a:pt x="744532" y="1056448"/>
                </a:moveTo>
                <a:lnTo>
                  <a:pt x="695425" y="1085682"/>
                </a:lnTo>
                <a:lnTo>
                  <a:pt x="710041" y="1110235"/>
                </a:lnTo>
                <a:lnTo>
                  <a:pt x="660934" y="1139469"/>
                </a:lnTo>
                <a:lnTo>
                  <a:pt x="750630" y="1139469"/>
                </a:lnTo>
                <a:lnTo>
                  <a:pt x="744532" y="1056448"/>
                </a:lnTo>
                <a:close/>
              </a:path>
              <a:path w="758825" h="1247775">
                <a:moveTo>
                  <a:pt x="49107" y="0"/>
                </a:moveTo>
                <a:lnTo>
                  <a:pt x="0" y="29234"/>
                </a:lnTo>
                <a:lnTo>
                  <a:pt x="646317" y="1114916"/>
                </a:lnTo>
                <a:lnTo>
                  <a:pt x="695425" y="1085682"/>
                </a:lnTo>
                <a:lnTo>
                  <a:pt x="49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05492" y="4546100"/>
            <a:ext cx="3824604" cy="1351915"/>
          </a:xfrm>
          <a:custGeom>
            <a:avLst/>
            <a:gdLst/>
            <a:ahLst/>
            <a:cxnLst/>
            <a:rect l="l" t="t" r="r" b="b"/>
            <a:pathLst>
              <a:path w="3824604" h="1351914">
                <a:moveTo>
                  <a:pt x="3652666" y="54100"/>
                </a:moveTo>
                <a:lnTo>
                  <a:pt x="0" y="1297561"/>
                </a:lnTo>
                <a:lnTo>
                  <a:pt x="18417" y="1351662"/>
                </a:lnTo>
                <a:lnTo>
                  <a:pt x="3671084" y="108201"/>
                </a:lnTo>
                <a:lnTo>
                  <a:pt x="3652666" y="54100"/>
                </a:lnTo>
                <a:close/>
              </a:path>
              <a:path w="3824604" h="1351914">
                <a:moveTo>
                  <a:pt x="3805427" y="44890"/>
                </a:moveTo>
                <a:lnTo>
                  <a:pt x="3679720" y="44890"/>
                </a:lnTo>
                <a:lnTo>
                  <a:pt x="3698138" y="98991"/>
                </a:lnTo>
                <a:lnTo>
                  <a:pt x="3671084" y="108201"/>
                </a:lnTo>
                <a:lnTo>
                  <a:pt x="3689501" y="162302"/>
                </a:lnTo>
                <a:lnTo>
                  <a:pt x="3805427" y="44890"/>
                </a:lnTo>
                <a:close/>
              </a:path>
              <a:path w="3824604" h="1351914">
                <a:moveTo>
                  <a:pt x="3679720" y="44890"/>
                </a:moveTo>
                <a:lnTo>
                  <a:pt x="3652666" y="54100"/>
                </a:lnTo>
                <a:lnTo>
                  <a:pt x="3671084" y="108201"/>
                </a:lnTo>
                <a:lnTo>
                  <a:pt x="3698138" y="98991"/>
                </a:lnTo>
                <a:lnTo>
                  <a:pt x="3679720" y="44890"/>
                </a:lnTo>
                <a:close/>
              </a:path>
              <a:path w="3824604" h="1351914">
                <a:moveTo>
                  <a:pt x="3634249" y="0"/>
                </a:moveTo>
                <a:lnTo>
                  <a:pt x="3652666" y="54100"/>
                </a:lnTo>
                <a:lnTo>
                  <a:pt x="3679720" y="44890"/>
                </a:lnTo>
                <a:lnTo>
                  <a:pt x="3805427" y="44890"/>
                </a:lnTo>
                <a:lnTo>
                  <a:pt x="3824178" y="25899"/>
                </a:lnTo>
                <a:lnTo>
                  <a:pt x="36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83864" y="4413503"/>
            <a:ext cx="3340608" cy="1716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14880" y="4499917"/>
            <a:ext cx="3223895" cy="1599565"/>
          </a:xfrm>
          <a:custGeom>
            <a:avLst/>
            <a:gdLst/>
            <a:ahLst/>
            <a:cxnLst/>
            <a:rect l="l" t="t" r="r" b="b"/>
            <a:pathLst>
              <a:path w="3223895" h="1599564">
                <a:moveTo>
                  <a:pt x="3043538" y="0"/>
                </a:moveTo>
                <a:lnTo>
                  <a:pt x="0" y="1102034"/>
                </a:lnTo>
                <a:lnTo>
                  <a:pt x="179978" y="1599090"/>
                </a:lnTo>
                <a:lnTo>
                  <a:pt x="3223516" y="497056"/>
                </a:lnTo>
                <a:lnTo>
                  <a:pt x="3043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14880" y="4499917"/>
            <a:ext cx="3223895" cy="1599565"/>
          </a:xfrm>
          <a:custGeom>
            <a:avLst/>
            <a:gdLst/>
            <a:ahLst/>
            <a:cxnLst/>
            <a:rect l="l" t="t" r="r" b="b"/>
            <a:pathLst>
              <a:path w="3223895" h="1599564">
                <a:moveTo>
                  <a:pt x="0" y="1102033"/>
                </a:moveTo>
                <a:lnTo>
                  <a:pt x="3043538" y="0"/>
                </a:lnTo>
                <a:lnTo>
                  <a:pt x="3223517" y="497055"/>
                </a:lnTo>
                <a:lnTo>
                  <a:pt x="179978" y="1599089"/>
                </a:lnTo>
                <a:lnTo>
                  <a:pt x="0" y="11020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 rot="20460000">
            <a:off x="5364270" y="4872580"/>
            <a:ext cx="1247242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latin typeface="Calibri" panose="020F0502020204030204"/>
                <a:cs typeface="Calibri" panose="020F0502020204030204"/>
              </a:rPr>
              <a:t>“I </a:t>
            </a:r>
            <a:r>
              <a:rPr sz="3000" spc="-30" baseline="1000" dirty="0">
                <a:latin typeface="Calibri" panose="020F0502020204030204"/>
                <a:cs typeface="Calibri" panose="020F0502020204030204"/>
              </a:rPr>
              <a:t>am</a:t>
            </a:r>
            <a:r>
              <a:rPr sz="3000" spc="-172" baseline="100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52" baseline="3000" dirty="0">
                <a:latin typeface="Calibri" panose="020F0502020204030204"/>
                <a:cs typeface="Calibri" panose="020F0502020204030204"/>
              </a:rPr>
              <a:t>Alice</a:t>
            </a:r>
            <a:r>
              <a:rPr sz="3000" spc="-52" baseline="4000" dirty="0">
                <a:latin typeface="Calibri" panose="020F0502020204030204"/>
                <a:cs typeface="Calibri" panose="020F0502020204030204"/>
              </a:rPr>
              <a:t>”</a:t>
            </a:r>
            <a:endParaRPr sz="3000" baseline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 rot="20460000">
            <a:off x="3595205" y="5495470"/>
            <a:ext cx="6279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45" dirty="0">
                <a:latin typeface="Calibri" panose="020F0502020204030204"/>
                <a:cs typeface="Calibri" panose="020F0502020204030204"/>
              </a:rPr>
              <a:t>Ali</a:t>
            </a:r>
            <a:r>
              <a:rPr sz="2700" spc="-67" baseline="2000" dirty="0">
                <a:latin typeface="Calibri" panose="020F0502020204030204"/>
                <a:cs typeface="Calibri" panose="020F0502020204030204"/>
              </a:rPr>
              <a:t>ce’s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 rot="20460000">
            <a:off x="3657027" y="5689624"/>
            <a:ext cx="70064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IP</a:t>
            </a:r>
            <a:r>
              <a:rPr sz="18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spc="-37" baseline="2000" dirty="0">
                <a:latin typeface="Calibri" panose="020F0502020204030204"/>
                <a:cs typeface="Calibri" panose="020F0502020204030204"/>
              </a:rPr>
              <a:t>addr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283685" y="4961484"/>
            <a:ext cx="180340" cy="497205"/>
          </a:xfrm>
          <a:custGeom>
            <a:avLst/>
            <a:gdLst/>
            <a:ahLst/>
            <a:cxnLst/>
            <a:rect l="l" t="t" r="r" b="b"/>
            <a:pathLst>
              <a:path w="180339" h="497204">
                <a:moveTo>
                  <a:pt x="0" y="0"/>
                </a:moveTo>
                <a:lnTo>
                  <a:pt x="179977" y="4970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92558" y="5320362"/>
            <a:ext cx="180340" cy="497205"/>
          </a:xfrm>
          <a:custGeom>
            <a:avLst/>
            <a:gdLst/>
            <a:ahLst/>
            <a:cxnLst/>
            <a:rect l="l" t="t" r="r" b="b"/>
            <a:pathLst>
              <a:path w="180339" h="497204">
                <a:moveTo>
                  <a:pt x="0" y="0"/>
                </a:moveTo>
                <a:lnTo>
                  <a:pt x="179977" y="4970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 rot="20460000">
            <a:off x="4333243" y="5165400"/>
            <a:ext cx="97584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30" dirty="0">
                <a:latin typeface="Calibri" panose="020F0502020204030204"/>
                <a:cs typeface="Calibri" panose="020F0502020204030204"/>
              </a:rPr>
              <a:t>en</a:t>
            </a:r>
            <a:r>
              <a:rPr sz="2700" spc="-44" baseline="2000" dirty="0">
                <a:latin typeface="Calibri" panose="020F0502020204030204"/>
                <a:cs typeface="Calibri" panose="020F0502020204030204"/>
              </a:rPr>
              <a:t>cryp</a:t>
            </a:r>
            <a:r>
              <a:rPr sz="2700" spc="-44" baseline="3000" dirty="0">
                <a:latin typeface="Calibri" panose="020F0502020204030204"/>
                <a:cs typeface="Calibri" panose="020F0502020204030204"/>
              </a:rPr>
              <a:t>ted</a:t>
            </a:r>
            <a:endParaRPr sz="2700" baseline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 rot="20460000">
            <a:off x="4459509" y="5361332"/>
            <a:ext cx="91853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40" dirty="0">
                <a:latin typeface="Calibri" panose="020F0502020204030204"/>
                <a:cs typeface="Calibri" panose="020F0502020204030204"/>
              </a:rPr>
              <a:t>pa</a:t>
            </a:r>
            <a:r>
              <a:rPr sz="2700" spc="-60" baseline="2000" dirty="0">
                <a:latin typeface="Calibri" panose="020F0502020204030204"/>
                <a:cs typeface="Calibri" panose="020F0502020204030204"/>
              </a:rPr>
              <a:t>sswo</a:t>
            </a:r>
            <a:r>
              <a:rPr sz="2700" spc="-60" baseline="3000" dirty="0">
                <a:latin typeface="Calibri" panose="020F0502020204030204"/>
                <a:cs typeface="Calibri" panose="020F0502020204030204"/>
              </a:rPr>
              <a:t>rd</a:t>
            </a:r>
            <a:endParaRPr sz="2700" baseline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75870" y="4684049"/>
            <a:ext cx="467995" cy="200025"/>
          </a:xfrm>
          <a:custGeom>
            <a:avLst/>
            <a:gdLst/>
            <a:ahLst/>
            <a:cxnLst/>
            <a:rect l="l" t="t" r="r" b="b"/>
            <a:pathLst>
              <a:path w="467995" h="200025">
                <a:moveTo>
                  <a:pt x="353566" y="35823"/>
                </a:moveTo>
                <a:lnTo>
                  <a:pt x="0" y="163846"/>
                </a:lnTo>
                <a:lnTo>
                  <a:pt x="12970" y="199669"/>
                </a:lnTo>
                <a:lnTo>
                  <a:pt x="366537" y="71648"/>
                </a:lnTo>
                <a:lnTo>
                  <a:pt x="353566" y="35823"/>
                </a:lnTo>
                <a:close/>
              </a:path>
              <a:path w="467995" h="200025">
                <a:moveTo>
                  <a:pt x="453732" y="29338"/>
                </a:moveTo>
                <a:lnTo>
                  <a:pt x="371477" y="29338"/>
                </a:lnTo>
                <a:lnTo>
                  <a:pt x="384449" y="65162"/>
                </a:lnTo>
                <a:lnTo>
                  <a:pt x="366537" y="71648"/>
                </a:lnTo>
                <a:lnTo>
                  <a:pt x="379509" y="107472"/>
                </a:lnTo>
                <a:lnTo>
                  <a:pt x="453732" y="29338"/>
                </a:lnTo>
                <a:close/>
              </a:path>
              <a:path w="467995" h="200025">
                <a:moveTo>
                  <a:pt x="371477" y="29338"/>
                </a:moveTo>
                <a:lnTo>
                  <a:pt x="353566" y="35823"/>
                </a:lnTo>
                <a:lnTo>
                  <a:pt x="366537" y="71648"/>
                </a:lnTo>
                <a:lnTo>
                  <a:pt x="384449" y="65162"/>
                </a:lnTo>
                <a:lnTo>
                  <a:pt x="371477" y="29338"/>
                </a:lnTo>
                <a:close/>
              </a:path>
              <a:path w="467995" h="200025">
                <a:moveTo>
                  <a:pt x="340594" y="0"/>
                </a:moveTo>
                <a:lnTo>
                  <a:pt x="353566" y="35823"/>
                </a:lnTo>
                <a:lnTo>
                  <a:pt x="371477" y="29338"/>
                </a:lnTo>
                <a:lnTo>
                  <a:pt x="453732" y="29338"/>
                </a:lnTo>
                <a:lnTo>
                  <a:pt x="467522" y="14822"/>
                </a:lnTo>
                <a:lnTo>
                  <a:pt x="340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0"/>
              </a:spcBef>
            </a:pPr>
            <a:r>
              <a:rPr dirty="0">
                <a:solidFill>
                  <a:srgbClr val="C00000"/>
                </a:solidFill>
              </a:rPr>
              <a:t>Goal: </a:t>
            </a:r>
            <a:r>
              <a:rPr spc="-5" dirty="0"/>
              <a:t>Bob </a:t>
            </a:r>
            <a:r>
              <a:rPr spc="-15" dirty="0"/>
              <a:t>wants </a:t>
            </a:r>
            <a:r>
              <a:rPr spc="-5" dirty="0"/>
              <a:t>Alice </a:t>
            </a:r>
            <a:r>
              <a:rPr spc="-15" dirty="0"/>
              <a:t>to </a:t>
            </a:r>
            <a:r>
              <a:rPr spc="-20" dirty="0"/>
              <a:t>“prove” </a:t>
            </a:r>
            <a:r>
              <a:rPr dirty="0"/>
              <a:t>her </a:t>
            </a:r>
            <a:r>
              <a:rPr spc="-5" dirty="0"/>
              <a:t>identity </a:t>
            </a:r>
            <a:r>
              <a:rPr spc="-15" dirty="0"/>
              <a:t>to</a:t>
            </a:r>
            <a:r>
              <a:rPr spc="55" dirty="0"/>
              <a:t> </a:t>
            </a:r>
            <a:r>
              <a:rPr dirty="0"/>
              <a:t>him</a:t>
            </a:r>
            <a:endParaRPr dirty="0"/>
          </a:p>
          <a:p>
            <a:pPr marL="12700" marR="5080">
              <a:lnSpc>
                <a:spcPts val="3790"/>
              </a:lnSpc>
              <a:spcBef>
                <a:spcPts val="1320"/>
              </a:spcBef>
            </a:pPr>
            <a:r>
              <a:rPr spc="-15" dirty="0">
                <a:solidFill>
                  <a:srgbClr val="C00000"/>
                </a:solidFill>
              </a:rPr>
              <a:t>Protocol </a:t>
            </a:r>
            <a:r>
              <a:rPr dirty="0">
                <a:solidFill>
                  <a:srgbClr val="C00000"/>
                </a:solidFill>
              </a:rPr>
              <a:t>ap3.0: </a:t>
            </a:r>
            <a:r>
              <a:rPr spc="-5" dirty="0"/>
              <a:t>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Alice </a:t>
            </a:r>
            <a:r>
              <a:rPr spc="-25" dirty="0"/>
              <a:t>says </a:t>
            </a:r>
            <a:r>
              <a:rPr spc="-5" dirty="0"/>
              <a:t>“I </a:t>
            </a:r>
            <a:r>
              <a:rPr dirty="0"/>
              <a:t>am </a:t>
            </a:r>
            <a:r>
              <a:rPr spc="-5" dirty="0"/>
              <a:t>Alice” </a:t>
            </a:r>
            <a:r>
              <a:rPr dirty="0"/>
              <a:t>and  sends her </a:t>
            </a:r>
            <a:r>
              <a:rPr spc="-5" dirty="0"/>
              <a:t>encrypted </a:t>
            </a:r>
            <a:r>
              <a:rPr spc="-15" dirty="0"/>
              <a:t>secret password to “prove”</a:t>
            </a:r>
            <a:r>
              <a:rPr spc="30" dirty="0"/>
              <a:t> </a:t>
            </a:r>
            <a:r>
              <a:rPr dirty="0"/>
              <a:t>it.</a:t>
            </a:r>
            <a:endParaRPr dirty="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100"/>
          </a:p>
          <a:p>
            <a:pPr marL="7357745" marR="306070" indent="-635" algn="ctr">
              <a:lnSpc>
                <a:spcPts val="3000"/>
              </a:lnSpc>
            </a:pPr>
            <a:r>
              <a:rPr lang="en-US" sz="2800" i="1" spc="-5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replay</a:t>
            </a:r>
            <a:r>
              <a:rPr sz="2800" i="1" spc="-5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attack still  </a:t>
            </a:r>
            <a:r>
              <a:rPr sz="28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works: 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Trudy</a:t>
            </a:r>
            <a:r>
              <a:rPr sz="2800" i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records  </a:t>
            </a:r>
            <a:r>
              <a:rPr sz="2800" i="1" spc="-30" dirty="0">
                <a:latin typeface="Calibri" panose="020F0502020204030204"/>
                <a:cs typeface="Calibri" panose="020F0502020204030204"/>
              </a:rPr>
              <a:t>Alice’s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packet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644130" marR="593725" algn="ctr">
              <a:lnSpc>
                <a:spcPts val="3000"/>
              </a:lnSpc>
              <a:spcBef>
                <a:spcPts val="95"/>
              </a:spcBef>
            </a:pPr>
            <a:r>
              <a:rPr sz="2800" i="1" spc="-5" dirty="0">
                <a:latin typeface="Calibri" panose="020F0502020204030204"/>
                <a:cs typeface="Calibri" panose="020F0502020204030204"/>
              </a:rPr>
              <a:t>and 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later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plays</a:t>
            </a:r>
            <a:r>
              <a:rPr sz="2800" i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it  back 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i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Bob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6266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4400" b="0" spc="-2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fourth</a:t>
            </a:r>
            <a:r>
              <a:rPr sz="4400" b="0" spc="-2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try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041" y="5582411"/>
            <a:ext cx="34658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spc="-5" dirty="0">
                <a:latin typeface="Calibri" panose="020F0502020204030204"/>
                <a:cs typeface="Calibri" panose="020F0502020204030204"/>
              </a:rPr>
              <a:t>Failures,</a:t>
            </a:r>
            <a:r>
              <a:rPr sz="3200" i="1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i="1" spc="-5" dirty="0">
                <a:latin typeface="Calibri" panose="020F0502020204030204"/>
                <a:cs typeface="Calibri" panose="020F0502020204030204"/>
              </a:rPr>
              <a:t>drawbacks?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1618" y="3458679"/>
            <a:ext cx="666011" cy="829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9516" y="3792192"/>
            <a:ext cx="812800" cy="795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64781" y="3906539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9" y="215856"/>
                </a:moveTo>
                <a:lnTo>
                  <a:pt x="3585966" y="253861"/>
                </a:lnTo>
                <a:lnTo>
                  <a:pt x="3604969" y="255207"/>
                </a:lnTo>
                <a:lnTo>
                  <a:pt x="3602277" y="293212"/>
                </a:lnTo>
                <a:lnTo>
                  <a:pt x="3583179" y="293212"/>
                </a:lnTo>
                <a:lnTo>
                  <a:pt x="3580582" y="329871"/>
                </a:lnTo>
                <a:lnTo>
                  <a:pt x="3669026" y="293212"/>
                </a:lnTo>
                <a:lnTo>
                  <a:pt x="3602277" y="293212"/>
                </a:lnTo>
                <a:lnTo>
                  <a:pt x="3583274" y="291866"/>
                </a:lnTo>
                <a:lnTo>
                  <a:pt x="3672274" y="291866"/>
                </a:lnTo>
                <a:lnTo>
                  <a:pt x="3698634" y="280940"/>
                </a:lnTo>
                <a:lnTo>
                  <a:pt x="3588659" y="215856"/>
                </a:lnTo>
                <a:close/>
              </a:path>
              <a:path w="3698875" h="330200">
                <a:moveTo>
                  <a:pt x="3585966" y="253861"/>
                </a:moveTo>
                <a:lnTo>
                  <a:pt x="3583274" y="291866"/>
                </a:lnTo>
                <a:lnTo>
                  <a:pt x="3602277" y="293212"/>
                </a:lnTo>
                <a:lnTo>
                  <a:pt x="3604969" y="255207"/>
                </a:lnTo>
                <a:lnTo>
                  <a:pt x="3585966" y="253861"/>
                </a:lnTo>
                <a:close/>
              </a:path>
              <a:path w="3698875" h="330200">
                <a:moveTo>
                  <a:pt x="2693" y="0"/>
                </a:moveTo>
                <a:lnTo>
                  <a:pt x="0" y="38004"/>
                </a:lnTo>
                <a:lnTo>
                  <a:pt x="3583274" y="291866"/>
                </a:lnTo>
                <a:lnTo>
                  <a:pt x="3585966" y="253861"/>
                </a:lnTo>
                <a:lnTo>
                  <a:pt x="26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9777" y="4524077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109975" y="215854"/>
                </a:moveTo>
                <a:lnTo>
                  <a:pt x="0" y="280939"/>
                </a:lnTo>
                <a:lnTo>
                  <a:pt x="118052" y="329868"/>
                </a:lnTo>
                <a:lnTo>
                  <a:pt x="115455" y="293209"/>
                </a:lnTo>
                <a:lnTo>
                  <a:pt x="96357" y="293209"/>
                </a:lnTo>
                <a:lnTo>
                  <a:pt x="93663" y="255205"/>
                </a:lnTo>
                <a:lnTo>
                  <a:pt x="112668" y="253858"/>
                </a:lnTo>
                <a:lnTo>
                  <a:pt x="109975" y="215854"/>
                </a:lnTo>
                <a:close/>
              </a:path>
              <a:path w="3698875" h="330200">
                <a:moveTo>
                  <a:pt x="112668" y="253858"/>
                </a:moveTo>
                <a:lnTo>
                  <a:pt x="93663" y="255205"/>
                </a:lnTo>
                <a:lnTo>
                  <a:pt x="96357" y="293209"/>
                </a:lnTo>
                <a:lnTo>
                  <a:pt x="115360" y="291863"/>
                </a:lnTo>
                <a:lnTo>
                  <a:pt x="112668" y="253858"/>
                </a:lnTo>
                <a:close/>
              </a:path>
              <a:path w="3698875" h="330200">
                <a:moveTo>
                  <a:pt x="115360" y="291863"/>
                </a:moveTo>
                <a:lnTo>
                  <a:pt x="96357" y="293209"/>
                </a:lnTo>
                <a:lnTo>
                  <a:pt x="115455" y="293209"/>
                </a:lnTo>
                <a:lnTo>
                  <a:pt x="115360" y="291863"/>
                </a:lnTo>
                <a:close/>
              </a:path>
              <a:path w="3698875" h="330200">
                <a:moveTo>
                  <a:pt x="3695941" y="0"/>
                </a:moveTo>
                <a:lnTo>
                  <a:pt x="112668" y="253858"/>
                </a:lnTo>
                <a:lnTo>
                  <a:pt x="115360" y="291863"/>
                </a:lnTo>
                <a:lnTo>
                  <a:pt x="3698633" y="38004"/>
                </a:lnTo>
                <a:lnTo>
                  <a:pt x="3695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66369" y="5184477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4"/>
                </a:moveTo>
                <a:lnTo>
                  <a:pt x="3585965" y="253858"/>
                </a:lnTo>
                <a:lnTo>
                  <a:pt x="3604968" y="255205"/>
                </a:lnTo>
                <a:lnTo>
                  <a:pt x="3602276" y="293209"/>
                </a:lnTo>
                <a:lnTo>
                  <a:pt x="3583177" y="293209"/>
                </a:lnTo>
                <a:lnTo>
                  <a:pt x="3580579" y="329868"/>
                </a:lnTo>
                <a:lnTo>
                  <a:pt x="3669026" y="293209"/>
                </a:lnTo>
                <a:lnTo>
                  <a:pt x="3602276" y="293209"/>
                </a:lnTo>
                <a:lnTo>
                  <a:pt x="3583272" y="291863"/>
                </a:lnTo>
                <a:lnTo>
                  <a:pt x="3672274" y="291863"/>
                </a:lnTo>
                <a:lnTo>
                  <a:pt x="3698632" y="280939"/>
                </a:lnTo>
                <a:lnTo>
                  <a:pt x="3588658" y="215854"/>
                </a:lnTo>
                <a:close/>
              </a:path>
              <a:path w="3698875" h="330200">
                <a:moveTo>
                  <a:pt x="3585965" y="253858"/>
                </a:moveTo>
                <a:lnTo>
                  <a:pt x="3583272" y="291863"/>
                </a:lnTo>
                <a:lnTo>
                  <a:pt x="3602276" y="293209"/>
                </a:lnTo>
                <a:lnTo>
                  <a:pt x="3604968" y="255205"/>
                </a:lnTo>
                <a:lnTo>
                  <a:pt x="3585965" y="253858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2" y="291863"/>
                </a:lnTo>
                <a:lnTo>
                  <a:pt x="3585965" y="253858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63986" y="4858004"/>
            <a:ext cx="857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libri" panose="020F0502020204030204"/>
                <a:cs typeface="Calibri" panose="020F0502020204030204"/>
              </a:rPr>
              <a:t>K</a:t>
            </a:r>
            <a:r>
              <a:rPr sz="2700" spc="-97" baseline="-35000" dirty="0">
                <a:latin typeface="Calibri" panose="020F0502020204030204"/>
                <a:cs typeface="Calibri" panose="020F0502020204030204"/>
              </a:rPr>
              <a:t>A-B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(R)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487" y="1175003"/>
            <a:ext cx="10226040" cy="40043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385"/>
              </a:spcBef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Goal: </a:t>
            </a:r>
            <a:r>
              <a:rPr sz="3200" spc="-20">
                <a:latin typeface="Calibri" panose="020F0502020204030204"/>
                <a:cs typeface="Calibri" panose="020F0502020204030204"/>
              </a:rPr>
              <a:t>avoid </a:t>
            </a:r>
            <a:r>
              <a:rPr lang="en-US" sz="3200" spc="-20">
                <a:latin typeface="Calibri" panose="020F0502020204030204"/>
                <a:cs typeface="Calibri" panose="020F0502020204030204"/>
              </a:rPr>
              <a:t>replay</a:t>
            </a:r>
            <a:r>
              <a:rPr sz="3200" spc="15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attack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8420">
              <a:lnSpc>
                <a:spcPct val="100000"/>
              </a:lnSpc>
              <a:spcBef>
                <a:spcPts val="290"/>
              </a:spcBef>
            </a:pPr>
            <a:r>
              <a:rPr sz="32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nonce: </a:t>
            </a:r>
            <a:r>
              <a:rPr sz="3200" dirty="0">
                <a:latin typeface="Calibri" panose="020F0502020204030204"/>
                <a:cs typeface="Calibri" panose="020F0502020204030204"/>
              </a:rPr>
              <a:t>number (R)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used </a:t>
            </a:r>
            <a:r>
              <a:rPr sz="3200" dirty="0">
                <a:latin typeface="Calibri" panose="020F0502020204030204"/>
                <a:cs typeface="Calibri" panose="020F0502020204030204"/>
              </a:rPr>
              <a:t>only</a:t>
            </a:r>
            <a:r>
              <a:rPr sz="32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rgbClr val="000099"/>
                </a:solidFill>
                <a:latin typeface="Calibri" panose="020F0502020204030204"/>
                <a:cs typeface="Calibri" panose="020F0502020204030204"/>
              </a:rPr>
              <a:t>once-in-a-lifetime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830"/>
              </a:lnSpc>
              <a:spcBef>
                <a:spcPts val="240"/>
              </a:spcBef>
            </a:pPr>
            <a:r>
              <a:rPr sz="32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protocol </a:t>
            </a: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ap4.0: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prove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“live”,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 </a:t>
            </a:r>
            <a:r>
              <a:rPr sz="3200" dirty="0">
                <a:latin typeface="Calibri" panose="020F0502020204030204"/>
                <a:cs typeface="Calibri" panose="020F0502020204030204"/>
              </a:rPr>
              <a:t>sends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Alice nonce,</a:t>
            </a:r>
            <a:r>
              <a:rPr sz="32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R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69900" indent="-339725">
              <a:lnSpc>
                <a:spcPts val="3830"/>
              </a:lnSpc>
              <a:buClr>
                <a:srgbClr val="0012A0"/>
              </a:buClr>
              <a:buFont typeface="Wingdings" panose="05000000000000000000"/>
              <a:buChar char=""/>
              <a:tabLst>
                <a:tab pos="469265" algn="l"/>
                <a:tab pos="469900" algn="l"/>
              </a:tabLst>
            </a:pPr>
            <a:r>
              <a:rPr sz="3200" spc="-5" dirty="0">
                <a:latin typeface="Calibri" panose="020F0502020204030204"/>
                <a:cs typeface="Calibri" panose="020F0502020204030204"/>
              </a:rPr>
              <a:t>Alice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must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return </a:t>
            </a:r>
            <a:r>
              <a:rPr sz="3200" dirty="0">
                <a:latin typeface="Calibri" panose="020F0502020204030204"/>
                <a:cs typeface="Calibri" panose="020F0502020204030204"/>
              </a:rPr>
              <a:t>R,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encrypted with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shared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secret</a:t>
            </a:r>
            <a:r>
              <a:rPr sz="32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R="287655" algn="ctr">
              <a:lnSpc>
                <a:spcPct val="100000"/>
              </a:lnSpc>
              <a:spcBef>
                <a:spcPts val="27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2400" dirty="0">
                <a:latin typeface="Calibri" panose="020F0502020204030204"/>
                <a:cs typeface="Calibri" panose="020F0502020204030204"/>
              </a:rPr>
              <a:t>am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Alice”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32130" algn="ctr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Bob know Alice is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live,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2761" y="5120132"/>
            <a:ext cx="3156585" cy="10375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88000"/>
              </a:lnSpc>
              <a:spcBef>
                <a:spcPts val="4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only Alice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knows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key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dirty="0">
                <a:latin typeface="Calibri" panose="020F0502020204030204"/>
                <a:cs typeface="Calibri" panose="020F0502020204030204"/>
              </a:rPr>
              <a:t>encrypt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nonce, so it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must  </a:t>
            </a:r>
            <a:r>
              <a:rPr sz="2400" dirty="0">
                <a:latin typeface="Calibri" panose="020F0502020204030204"/>
                <a:cs typeface="Calibri" panose="020F0502020204030204"/>
              </a:rPr>
              <a:t>be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Alice!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012733" y="3429000"/>
                <a:ext cx="10361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33" y="3429000"/>
                <a:ext cx="1036181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40" r="27" b="1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813240" y="3458679"/>
                <a:ext cx="10361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240" y="3458679"/>
                <a:ext cx="1036181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7" t="-90" r="55" b="8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495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</a:t>
            </a:r>
            <a:r>
              <a:rPr sz="4400" b="0" spc="-4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ap5.0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0471" y="2875583"/>
            <a:ext cx="666011" cy="8294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88369" y="3209096"/>
            <a:ext cx="812800" cy="795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3633" y="3323444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5"/>
                </a:moveTo>
                <a:lnTo>
                  <a:pt x="3585965" y="253860"/>
                </a:lnTo>
                <a:lnTo>
                  <a:pt x="3604969" y="255206"/>
                </a:lnTo>
                <a:lnTo>
                  <a:pt x="3602277" y="293211"/>
                </a:lnTo>
                <a:lnTo>
                  <a:pt x="3583177" y="293211"/>
                </a:lnTo>
                <a:lnTo>
                  <a:pt x="3580580" y="329869"/>
                </a:lnTo>
                <a:lnTo>
                  <a:pt x="3669027" y="293211"/>
                </a:lnTo>
                <a:lnTo>
                  <a:pt x="3602277" y="293211"/>
                </a:lnTo>
                <a:lnTo>
                  <a:pt x="3583273" y="291864"/>
                </a:lnTo>
                <a:lnTo>
                  <a:pt x="3672276" y="291864"/>
                </a:lnTo>
                <a:lnTo>
                  <a:pt x="3698633" y="280940"/>
                </a:lnTo>
                <a:lnTo>
                  <a:pt x="3588658" y="215855"/>
                </a:lnTo>
                <a:close/>
              </a:path>
              <a:path w="3698875" h="330200">
                <a:moveTo>
                  <a:pt x="3585965" y="253860"/>
                </a:moveTo>
                <a:lnTo>
                  <a:pt x="3583273" y="291864"/>
                </a:lnTo>
                <a:lnTo>
                  <a:pt x="3602277" y="293211"/>
                </a:lnTo>
                <a:lnTo>
                  <a:pt x="3604969" y="255206"/>
                </a:lnTo>
                <a:lnTo>
                  <a:pt x="3585965" y="253860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3" y="291864"/>
                </a:lnTo>
                <a:lnTo>
                  <a:pt x="3585965" y="253860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97707" y="3241813"/>
            <a:ext cx="1647189" cy="462280"/>
          </a:xfrm>
          <a:custGeom>
            <a:avLst/>
            <a:gdLst/>
            <a:ahLst/>
            <a:cxnLst/>
            <a:rect l="l" t="t" r="r" b="b"/>
            <a:pathLst>
              <a:path w="1647189" h="462279">
                <a:moveTo>
                  <a:pt x="0" y="0"/>
                </a:moveTo>
                <a:lnTo>
                  <a:pt x="1646604" y="0"/>
                </a:lnTo>
                <a:lnTo>
                  <a:pt x="1646604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0489" y="1092708"/>
            <a:ext cx="9823450" cy="254762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480"/>
              </a:lnSpc>
              <a:spcBef>
                <a:spcPts val="515"/>
              </a:spcBef>
              <a:tabLst>
                <a:tab pos="624967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ap4.0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requires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shared</a:t>
            </a:r>
            <a:r>
              <a:rPr sz="32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symmetric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	</a:t>
            </a:r>
            <a:r>
              <a:rPr sz="3200" dirty="0">
                <a:latin typeface="Calibri" panose="020F0502020204030204"/>
                <a:cs typeface="Calibri" panose="020F0502020204030204"/>
              </a:rPr>
              <a:t>-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we authenticate  </a:t>
            </a:r>
            <a:r>
              <a:rPr sz="3200" dirty="0">
                <a:latin typeface="Calibri" panose="020F0502020204030204"/>
                <a:cs typeface="Calibri" panose="020F0502020204030204"/>
              </a:rPr>
              <a:t>using public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techniques?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ap5.0: </a:t>
            </a:r>
            <a:r>
              <a:rPr sz="3200" dirty="0">
                <a:latin typeface="Calibri" panose="020F0502020204030204"/>
                <a:cs typeface="Calibri" panose="020F0502020204030204"/>
              </a:rPr>
              <a:t>use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nonce, </a:t>
            </a:r>
            <a:r>
              <a:rPr sz="3200" dirty="0">
                <a:latin typeface="Calibri" panose="020F0502020204030204"/>
                <a:cs typeface="Calibri" panose="020F0502020204030204"/>
              </a:rPr>
              <a:t>public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</a:t>
            </a:r>
            <a:r>
              <a:rPr sz="32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cryptography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800">
              <a:latin typeface="Calibri" panose="020F0502020204030204"/>
              <a:cs typeface="Calibri" panose="020F0502020204030204"/>
            </a:endParaRPr>
          </a:p>
          <a:p>
            <a:pPr marR="171386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2400" dirty="0">
                <a:latin typeface="Calibri" panose="020F0502020204030204"/>
                <a:cs typeface="Calibri" panose="020F0502020204030204"/>
              </a:rPr>
              <a:t>am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Alice”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8629" y="3940981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109975" y="215855"/>
                </a:moveTo>
                <a:lnTo>
                  <a:pt x="0" y="280939"/>
                </a:lnTo>
                <a:lnTo>
                  <a:pt x="118052" y="329869"/>
                </a:lnTo>
                <a:lnTo>
                  <a:pt x="115455" y="293211"/>
                </a:lnTo>
                <a:lnTo>
                  <a:pt x="96357" y="293211"/>
                </a:lnTo>
                <a:lnTo>
                  <a:pt x="93663" y="255206"/>
                </a:lnTo>
                <a:lnTo>
                  <a:pt x="112668" y="253860"/>
                </a:lnTo>
                <a:lnTo>
                  <a:pt x="109975" y="215855"/>
                </a:lnTo>
                <a:close/>
              </a:path>
              <a:path w="3698875" h="330200">
                <a:moveTo>
                  <a:pt x="112668" y="253860"/>
                </a:moveTo>
                <a:lnTo>
                  <a:pt x="93663" y="255206"/>
                </a:lnTo>
                <a:lnTo>
                  <a:pt x="96357" y="293211"/>
                </a:lnTo>
                <a:lnTo>
                  <a:pt x="115360" y="291864"/>
                </a:lnTo>
                <a:lnTo>
                  <a:pt x="112668" y="253860"/>
                </a:lnTo>
                <a:close/>
              </a:path>
              <a:path w="3698875" h="330200">
                <a:moveTo>
                  <a:pt x="115360" y="291864"/>
                </a:moveTo>
                <a:lnTo>
                  <a:pt x="96357" y="293211"/>
                </a:lnTo>
                <a:lnTo>
                  <a:pt x="115455" y="293211"/>
                </a:lnTo>
                <a:lnTo>
                  <a:pt x="115360" y="291864"/>
                </a:lnTo>
                <a:close/>
              </a:path>
              <a:path w="3698875" h="330200">
                <a:moveTo>
                  <a:pt x="3695941" y="0"/>
                </a:moveTo>
                <a:lnTo>
                  <a:pt x="112668" y="253860"/>
                </a:lnTo>
                <a:lnTo>
                  <a:pt x="115360" y="291864"/>
                </a:lnTo>
                <a:lnTo>
                  <a:pt x="3698633" y="38004"/>
                </a:lnTo>
                <a:lnTo>
                  <a:pt x="3695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1419" y="3757474"/>
            <a:ext cx="380365" cy="507365"/>
          </a:xfrm>
          <a:custGeom>
            <a:avLst/>
            <a:gdLst/>
            <a:ahLst/>
            <a:cxnLst/>
            <a:rect l="l" t="t" r="r" b="b"/>
            <a:pathLst>
              <a:path w="380364" h="507364">
                <a:moveTo>
                  <a:pt x="0" y="506826"/>
                </a:moveTo>
                <a:lnTo>
                  <a:pt x="380232" y="506826"/>
                </a:lnTo>
                <a:lnTo>
                  <a:pt x="380232" y="0"/>
                </a:lnTo>
                <a:lnTo>
                  <a:pt x="0" y="0"/>
                </a:lnTo>
                <a:lnTo>
                  <a:pt x="0" y="5068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81998" y="3764788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4753" y="4389346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5"/>
                </a:moveTo>
                <a:lnTo>
                  <a:pt x="3585965" y="253860"/>
                </a:lnTo>
                <a:lnTo>
                  <a:pt x="3604968" y="255206"/>
                </a:lnTo>
                <a:lnTo>
                  <a:pt x="3602276" y="293211"/>
                </a:lnTo>
                <a:lnTo>
                  <a:pt x="3583177" y="293211"/>
                </a:lnTo>
                <a:lnTo>
                  <a:pt x="3580579" y="329869"/>
                </a:lnTo>
                <a:lnTo>
                  <a:pt x="3669024" y="293211"/>
                </a:lnTo>
                <a:lnTo>
                  <a:pt x="3602276" y="293211"/>
                </a:lnTo>
                <a:lnTo>
                  <a:pt x="3583272" y="291864"/>
                </a:lnTo>
                <a:lnTo>
                  <a:pt x="3672272" y="291864"/>
                </a:lnTo>
                <a:lnTo>
                  <a:pt x="3698632" y="280939"/>
                </a:lnTo>
                <a:lnTo>
                  <a:pt x="3588658" y="215855"/>
                </a:lnTo>
                <a:close/>
              </a:path>
              <a:path w="3698875" h="330200">
                <a:moveTo>
                  <a:pt x="3585965" y="253860"/>
                </a:moveTo>
                <a:lnTo>
                  <a:pt x="3583272" y="291864"/>
                </a:lnTo>
                <a:lnTo>
                  <a:pt x="3602276" y="293211"/>
                </a:lnTo>
                <a:lnTo>
                  <a:pt x="3604968" y="255206"/>
                </a:lnTo>
                <a:lnTo>
                  <a:pt x="3585965" y="253860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2" y="291864"/>
                </a:lnTo>
                <a:lnTo>
                  <a:pt x="3585965" y="253860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09039" y="4264300"/>
            <a:ext cx="1028700" cy="523875"/>
          </a:xfrm>
          <a:custGeom>
            <a:avLst/>
            <a:gdLst/>
            <a:ahLst/>
            <a:cxnLst/>
            <a:rect l="l" t="t" r="r" b="b"/>
            <a:pathLst>
              <a:path w="1028700" h="523875">
                <a:moveTo>
                  <a:pt x="0" y="0"/>
                </a:moveTo>
                <a:lnTo>
                  <a:pt x="1028700" y="0"/>
                </a:lnTo>
                <a:lnTo>
                  <a:pt x="10287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66983" y="4270755"/>
            <a:ext cx="913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114" dirty="0">
                <a:latin typeface="Calibri" panose="020F0502020204030204"/>
                <a:cs typeface="Calibri" panose="020F0502020204030204"/>
              </a:rPr>
              <a:t>K</a:t>
            </a:r>
            <a:r>
              <a:rPr sz="2700" spc="172" baseline="-140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spc="240" baseline="-14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(R)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4633" y="4143755"/>
            <a:ext cx="103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-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85743" y="5047538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109975" y="215854"/>
                </a:moveTo>
                <a:lnTo>
                  <a:pt x="0" y="280939"/>
                </a:lnTo>
                <a:lnTo>
                  <a:pt x="118052" y="329868"/>
                </a:lnTo>
                <a:lnTo>
                  <a:pt x="115455" y="293209"/>
                </a:lnTo>
                <a:lnTo>
                  <a:pt x="96356" y="293209"/>
                </a:lnTo>
                <a:lnTo>
                  <a:pt x="93663" y="255205"/>
                </a:lnTo>
                <a:lnTo>
                  <a:pt x="112668" y="253858"/>
                </a:lnTo>
                <a:lnTo>
                  <a:pt x="109975" y="215854"/>
                </a:lnTo>
                <a:close/>
              </a:path>
              <a:path w="3698875" h="330200">
                <a:moveTo>
                  <a:pt x="112668" y="253858"/>
                </a:moveTo>
                <a:lnTo>
                  <a:pt x="93663" y="255205"/>
                </a:lnTo>
                <a:lnTo>
                  <a:pt x="96356" y="293209"/>
                </a:lnTo>
                <a:lnTo>
                  <a:pt x="115360" y="291863"/>
                </a:lnTo>
                <a:lnTo>
                  <a:pt x="112668" y="253858"/>
                </a:lnTo>
                <a:close/>
              </a:path>
              <a:path w="3698875" h="330200">
                <a:moveTo>
                  <a:pt x="115360" y="291863"/>
                </a:moveTo>
                <a:lnTo>
                  <a:pt x="96356" y="293209"/>
                </a:lnTo>
                <a:lnTo>
                  <a:pt x="115455" y="293209"/>
                </a:lnTo>
                <a:lnTo>
                  <a:pt x="115360" y="291863"/>
                </a:lnTo>
                <a:close/>
              </a:path>
              <a:path w="3698875" h="330200">
                <a:moveTo>
                  <a:pt x="3695941" y="0"/>
                </a:moveTo>
                <a:lnTo>
                  <a:pt x="112668" y="253858"/>
                </a:lnTo>
                <a:lnTo>
                  <a:pt x="115360" y="291863"/>
                </a:lnTo>
                <a:lnTo>
                  <a:pt x="3698633" y="38004"/>
                </a:lnTo>
                <a:lnTo>
                  <a:pt x="3695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23330" y="5009804"/>
            <a:ext cx="2470785" cy="369570"/>
          </a:xfrm>
          <a:custGeom>
            <a:avLst/>
            <a:gdLst/>
            <a:ahLst/>
            <a:cxnLst/>
            <a:rect l="l" t="t" r="r" b="b"/>
            <a:pathLst>
              <a:path w="2470785" h="369570">
                <a:moveTo>
                  <a:pt x="0" y="0"/>
                </a:moveTo>
                <a:lnTo>
                  <a:pt x="2470163" y="0"/>
                </a:lnTo>
                <a:lnTo>
                  <a:pt x="247016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14015" y="5028691"/>
            <a:ext cx="228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Send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me your </a:t>
            </a:r>
            <a:r>
              <a:rPr sz="1800" dirty="0">
                <a:latin typeface="Calibri" panose="020F0502020204030204"/>
                <a:cs typeface="Calibri" panose="020F0502020204030204"/>
              </a:rPr>
              <a:t>public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key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71501" y="5628425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4"/>
                </a:moveTo>
                <a:lnTo>
                  <a:pt x="3585965" y="253859"/>
                </a:lnTo>
                <a:lnTo>
                  <a:pt x="3604968" y="255205"/>
                </a:lnTo>
                <a:lnTo>
                  <a:pt x="3602276" y="293210"/>
                </a:lnTo>
                <a:lnTo>
                  <a:pt x="3583177" y="293210"/>
                </a:lnTo>
                <a:lnTo>
                  <a:pt x="3580580" y="329869"/>
                </a:lnTo>
                <a:lnTo>
                  <a:pt x="3669026" y="293210"/>
                </a:lnTo>
                <a:lnTo>
                  <a:pt x="3602276" y="293210"/>
                </a:lnTo>
                <a:lnTo>
                  <a:pt x="3583273" y="291864"/>
                </a:lnTo>
                <a:lnTo>
                  <a:pt x="3672274" y="291864"/>
                </a:lnTo>
                <a:lnTo>
                  <a:pt x="3698633" y="280939"/>
                </a:lnTo>
                <a:lnTo>
                  <a:pt x="3588658" y="215854"/>
                </a:lnTo>
                <a:close/>
              </a:path>
              <a:path w="3698875" h="330200">
                <a:moveTo>
                  <a:pt x="3585965" y="253859"/>
                </a:moveTo>
                <a:lnTo>
                  <a:pt x="3583273" y="291864"/>
                </a:lnTo>
                <a:lnTo>
                  <a:pt x="3602276" y="293210"/>
                </a:lnTo>
                <a:lnTo>
                  <a:pt x="3604968" y="255205"/>
                </a:lnTo>
                <a:lnTo>
                  <a:pt x="3585965" y="253859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3" y="291864"/>
                </a:lnTo>
                <a:lnTo>
                  <a:pt x="3585965" y="253859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95179" y="5450370"/>
            <a:ext cx="1028700" cy="523875"/>
          </a:xfrm>
          <a:custGeom>
            <a:avLst/>
            <a:gdLst/>
            <a:ahLst/>
            <a:cxnLst/>
            <a:rect l="l" t="t" r="r" b="b"/>
            <a:pathLst>
              <a:path w="1028700" h="523875">
                <a:moveTo>
                  <a:pt x="0" y="0"/>
                </a:moveTo>
                <a:lnTo>
                  <a:pt x="1028700" y="0"/>
                </a:lnTo>
                <a:lnTo>
                  <a:pt x="1028700" y="523874"/>
                </a:lnTo>
                <a:lnTo>
                  <a:pt x="0" y="5238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792835" y="563829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53122" y="5459475"/>
            <a:ext cx="9137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Calibri" panose="020F0502020204030204"/>
                <a:cs typeface="Calibri" panose="020F0502020204030204"/>
              </a:rPr>
              <a:t>K</a:t>
            </a:r>
            <a:r>
              <a:rPr sz="3000" spc="67" baseline="50000">
                <a:latin typeface="Calibri" panose="020F0502020204030204"/>
                <a:cs typeface="Calibri" panose="020F0502020204030204"/>
              </a:rPr>
              <a:t>+</a:t>
            </a:r>
            <a:r>
              <a:rPr sz="3000" spc="450" baseline="50000">
                <a:latin typeface="Calibri" panose="020F0502020204030204"/>
                <a:cs typeface="Calibri" panose="020F0502020204030204"/>
              </a:rPr>
              <a:t> 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5689" y="5209821"/>
            <a:ext cx="1799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Bob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computes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23484" y="5519420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-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45738" y="5781547"/>
            <a:ext cx="28366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50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(K</a:t>
            </a:r>
            <a:r>
              <a:rPr sz="3600" spc="-75" baseline="-290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(R)) </a:t>
            </a:r>
            <a:r>
              <a:rPr sz="2400">
                <a:latin typeface="Calibri" panose="020F0502020204030204"/>
                <a:cs typeface="Calibri" panose="020F0502020204030204"/>
              </a:rPr>
              <a:t>=</a:t>
            </a:r>
            <a:r>
              <a:rPr sz="2400" spc="150">
                <a:latin typeface="Calibri" panose="020F0502020204030204"/>
                <a:cs typeface="Calibri" panose="020F0502020204030204"/>
              </a:rPr>
              <a:t> </a:t>
            </a:r>
            <a:r>
              <a:rPr sz="2400">
                <a:latin typeface="Calibri" panose="020F0502020204030204"/>
                <a:cs typeface="Calibri" panose="020F0502020204030204"/>
              </a:rPr>
              <a:t>R</a:t>
            </a:r>
            <a:r>
              <a:rPr lang="en-US" sz="2400">
                <a:cs typeface="Calibri" panose="020F0502020204030204"/>
              </a:rPr>
              <a:t>’ ?= 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28370" y="5580379"/>
            <a:ext cx="456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32000" dirty="0">
                <a:latin typeface="Calibri" panose="020F0502020204030204"/>
                <a:cs typeface="Calibri" panose="020F0502020204030204"/>
              </a:rPr>
              <a:t>K</a:t>
            </a:r>
            <a:r>
              <a:rPr sz="3600" spc="-89" baseline="-32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+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5374" y="3806822"/>
            <a:ext cx="0" cy="2488565"/>
          </a:xfrm>
          <a:custGeom>
            <a:avLst/>
            <a:gdLst/>
            <a:ahLst/>
            <a:cxnLst/>
            <a:rect l="l" t="t" r="r" b="b"/>
            <a:pathLst>
              <a:path h="2488565">
                <a:moveTo>
                  <a:pt x="0" y="0"/>
                </a:moveTo>
                <a:lnTo>
                  <a:pt x="1" y="248796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70642" y="5917095"/>
            <a:ext cx="1398270" cy="0"/>
          </a:xfrm>
          <a:custGeom>
            <a:avLst/>
            <a:gdLst/>
            <a:ahLst/>
            <a:cxnLst/>
            <a:rect l="l" t="t" r="r" b="b"/>
            <a:pathLst>
              <a:path w="1398270">
                <a:moveTo>
                  <a:pt x="0" y="0"/>
                </a:moveTo>
                <a:lnTo>
                  <a:pt x="1398105" y="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Rectangle 33"/>
          <p:cNvSpPr/>
          <p:nvPr/>
        </p:nvSpPr>
        <p:spPr>
          <a:xfrm>
            <a:off x="271468" y="3734157"/>
            <a:ext cx="2660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45" baseline="50000">
                <a:latin typeface="Times New Roman" panose="02020603050405020304" charset="0"/>
                <a:cs typeface="Times New Roman" panose="02020603050405020304" charset="0"/>
              </a:rPr>
              <a:t>Public key / secret key</a:t>
            </a:r>
            <a:r>
              <a:rPr lang="en-US" sz="3000" spc="67" baseline="50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object 21"/>
          <p:cNvSpPr txBox="1"/>
          <p:nvPr/>
        </p:nvSpPr>
        <p:spPr>
          <a:xfrm>
            <a:off x="1004234" y="4136135"/>
            <a:ext cx="9137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45">
                <a:cs typeface="Calibri" panose="020F0502020204030204"/>
              </a:rPr>
              <a:t>K</a:t>
            </a:r>
            <a:r>
              <a:rPr lang="en-US" sz="2800" spc="67" baseline="50000">
                <a:cs typeface="Calibri" panose="020F0502020204030204"/>
              </a:rPr>
              <a:t>-</a:t>
            </a:r>
            <a:r>
              <a:rPr lang="en-US" sz="2800" spc="450" baseline="50000">
                <a:cs typeface="Calibri" panose="020F0502020204030204"/>
              </a:rPr>
              <a:t> </a:t>
            </a:r>
            <a:r>
              <a:rPr lang="en-US" sz="2800" spc="45">
                <a:latin typeface="Calibri" panose="020F0502020204030204"/>
                <a:cs typeface="Calibri" panose="020F0502020204030204"/>
              </a:rPr>
              <a:t>/</a:t>
            </a:r>
            <a:r>
              <a:rPr sz="2800" spc="45">
                <a:latin typeface="Calibri" panose="020F0502020204030204"/>
                <a:cs typeface="Calibri" panose="020F0502020204030204"/>
              </a:rPr>
              <a:t>K</a:t>
            </a:r>
            <a:r>
              <a:rPr sz="3000" spc="67" baseline="50000">
                <a:latin typeface="Calibri" panose="020F0502020204030204"/>
                <a:cs typeface="Calibri" panose="020F0502020204030204"/>
              </a:rPr>
              <a:t>+</a:t>
            </a:r>
            <a:r>
              <a:rPr sz="3000" spc="450" baseline="50000">
                <a:latin typeface="Calibri" panose="020F0502020204030204"/>
                <a:cs typeface="Calibri" panose="020F0502020204030204"/>
              </a:rPr>
              <a:t> 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315" y="141150"/>
            <a:ext cx="10321925" cy="179895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52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Authentication: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ap5.0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4400" b="0" spc="-5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there’s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still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400" b="0" spc="8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flaw!</a:t>
            </a:r>
            <a:endParaRPr sz="4400">
              <a:latin typeface="Calibri" panose="020F0502020204030204"/>
              <a:cs typeface="Calibri" panose="020F0502020204030204"/>
            </a:endParaRPr>
          </a:p>
          <a:p>
            <a:pPr marL="234950" marR="5080" indent="-222250">
              <a:lnSpc>
                <a:spcPts val="3000"/>
              </a:lnSpc>
              <a:spcBef>
                <a:spcPts val="1305"/>
              </a:spcBef>
            </a:pPr>
            <a:r>
              <a:rPr sz="2800" b="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man (or </a:t>
            </a:r>
            <a:r>
              <a:rPr sz="2800" b="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woman) </a:t>
            </a:r>
            <a:r>
              <a:rPr sz="2800" b="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b="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middle </a:t>
            </a:r>
            <a:r>
              <a:rPr sz="2800" b="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attack: </a:t>
            </a:r>
            <a:r>
              <a:rPr sz="2800" b="0" spc="-4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Trudy </a:t>
            </a:r>
            <a:r>
              <a:rPr sz="2800" b="0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poses as Alice </a:t>
            </a:r>
            <a:r>
              <a:rPr sz="2800" b="0" spc="-1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(to </a:t>
            </a:r>
            <a:r>
              <a:rPr sz="2800" b="0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Bob) and  as Bob </a:t>
            </a:r>
            <a:r>
              <a:rPr sz="2800" b="0" spc="-1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(to</a:t>
            </a:r>
            <a:r>
              <a:rPr sz="2800" b="0" spc="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Alice)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73679" y="2346394"/>
            <a:ext cx="686620" cy="6723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12202" y="2097433"/>
            <a:ext cx="954086" cy="114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3711" y="2208766"/>
            <a:ext cx="577687" cy="71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21395" y="2600257"/>
            <a:ext cx="2600960" cy="76200"/>
          </a:xfrm>
          <a:custGeom>
            <a:avLst/>
            <a:gdLst/>
            <a:ahLst/>
            <a:cxnLst/>
            <a:rect l="l" t="t" r="r" b="b"/>
            <a:pathLst>
              <a:path w="2600960" h="76200">
                <a:moveTo>
                  <a:pt x="2524747" y="42862"/>
                </a:moveTo>
                <a:lnTo>
                  <a:pt x="2524747" y="76200"/>
                </a:lnTo>
                <a:lnTo>
                  <a:pt x="2591422" y="42862"/>
                </a:lnTo>
                <a:lnTo>
                  <a:pt x="2524747" y="42862"/>
                </a:lnTo>
                <a:close/>
              </a:path>
              <a:path w="2600960" h="76200">
                <a:moveTo>
                  <a:pt x="2524747" y="33337"/>
                </a:moveTo>
                <a:lnTo>
                  <a:pt x="2524747" y="42862"/>
                </a:lnTo>
                <a:lnTo>
                  <a:pt x="2537446" y="42862"/>
                </a:lnTo>
                <a:lnTo>
                  <a:pt x="2537446" y="33337"/>
                </a:lnTo>
                <a:lnTo>
                  <a:pt x="2524747" y="33337"/>
                </a:lnTo>
                <a:close/>
              </a:path>
              <a:path w="2600960" h="76200">
                <a:moveTo>
                  <a:pt x="2524747" y="0"/>
                </a:moveTo>
                <a:lnTo>
                  <a:pt x="2524747" y="33337"/>
                </a:lnTo>
                <a:lnTo>
                  <a:pt x="2537446" y="33337"/>
                </a:lnTo>
                <a:lnTo>
                  <a:pt x="2537446" y="42862"/>
                </a:lnTo>
                <a:lnTo>
                  <a:pt x="2591424" y="42861"/>
                </a:lnTo>
                <a:lnTo>
                  <a:pt x="2600947" y="38100"/>
                </a:lnTo>
                <a:lnTo>
                  <a:pt x="2524747" y="0"/>
                </a:lnTo>
                <a:close/>
              </a:path>
              <a:path w="2600960" h="76200">
                <a:moveTo>
                  <a:pt x="0" y="33336"/>
                </a:moveTo>
                <a:lnTo>
                  <a:pt x="0" y="42861"/>
                </a:lnTo>
                <a:lnTo>
                  <a:pt x="2524747" y="42862"/>
                </a:lnTo>
                <a:lnTo>
                  <a:pt x="2524747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74234" y="2408377"/>
            <a:ext cx="1198245" cy="400685"/>
          </a:xfrm>
          <a:custGeom>
            <a:avLst/>
            <a:gdLst/>
            <a:ahLst/>
            <a:cxnLst/>
            <a:rect l="l" t="t" r="r" b="b"/>
            <a:pathLst>
              <a:path w="1198245" h="400685">
                <a:moveTo>
                  <a:pt x="0" y="0"/>
                </a:moveTo>
                <a:lnTo>
                  <a:pt x="1197764" y="0"/>
                </a:lnTo>
                <a:lnTo>
                  <a:pt x="1197764" y="400109"/>
                </a:lnTo>
                <a:lnTo>
                  <a:pt x="0" y="400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58766" y="2427732"/>
            <a:ext cx="1028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I am</a:t>
            </a:r>
            <a:r>
              <a:rPr sz="20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Alice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60197" y="2639945"/>
            <a:ext cx="2249805" cy="76200"/>
          </a:xfrm>
          <a:custGeom>
            <a:avLst/>
            <a:gdLst/>
            <a:ahLst/>
            <a:cxnLst/>
            <a:rect l="l" t="t" r="r" b="b"/>
            <a:pathLst>
              <a:path w="2249804" h="76200">
                <a:moveTo>
                  <a:pt x="2173286" y="42862"/>
                </a:moveTo>
                <a:lnTo>
                  <a:pt x="2173286" y="76200"/>
                </a:lnTo>
                <a:lnTo>
                  <a:pt x="2239961" y="42862"/>
                </a:lnTo>
                <a:lnTo>
                  <a:pt x="2173286" y="42862"/>
                </a:lnTo>
                <a:close/>
              </a:path>
              <a:path w="2249804" h="76200">
                <a:moveTo>
                  <a:pt x="2173286" y="33337"/>
                </a:moveTo>
                <a:lnTo>
                  <a:pt x="2173286" y="42862"/>
                </a:lnTo>
                <a:lnTo>
                  <a:pt x="2185986" y="42862"/>
                </a:lnTo>
                <a:lnTo>
                  <a:pt x="2185986" y="33337"/>
                </a:lnTo>
                <a:lnTo>
                  <a:pt x="2173286" y="33337"/>
                </a:lnTo>
                <a:close/>
              </a:path>
              <a:path w="2249804" h="76200">
                <a:moveTo>
                  <a:pt x="2173286" y="0"/>
                </a:moveTo>
                <a:lnTo>
                  <a:pt x="2173286" y="33337"/>
                </a:lnTo>
                <a:lnTo>
                  <a:pt x="2185986" y="33337"/>
                </a:lnTo>
                <a:lnTo>
                  <a:pt x="2185986" y="42862"/>
                </a:lnTo>
                <a:lnTo>
                  <a:pt x="2239963" y="42861"/>
                </a:lnTo>
                <a:lnTo>
                  <a:pt x="2249486" y="38100"/>
                </a:lnTo>
                <a:lnTo>
                  <a:pt x="2173286" y="0"/>
                </a:lnTo>
                <a:close/>
              </a:path>
              <a:path w="2249804" h="76200">
                <a:moveTo>
                  <a:pt x="0" y="33336"/>
                </a:moveTo>
                <a:lnTo>
                  <a:pt x="0" y="42861"/>
                </a:lnTo>
                <a:lnTo>
                  <a:pt x="2173286" y="42862"/>
                </a:lnTo>
                <a:lnTo>
                  <a:pt x="2173286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68812" y="2448063"/>
            <a:ext cx="1198245" cy="400685"/>
          </a:xfrm>
          <a:custGeom>
            <a:avLst/>
            <a:gdLst/>
            <a:ahLst/>
            <a:cxnLst/>
            <a:rect l="l" t="t" r="r" b="b"/>
            <a:pathLst>
              <a:path w="1198245" h="400685">
                <a:moveTo>
                  <a:pt x="0" y="0"/>
                </a:moveTo>
                <a:lnTo>
                  <a:pt x="1197764" y="0"/>
                </a:lnTo>
                <a:lnTo>
                  <a:pt x="1197764" y="400109"/>
                </a:lnTo>
                <a:lnTo>
                  <a:pt x="0" y="400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53343" y="2467355"/>
            <a:ext cx="1028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I am</a:t>
            </a:r>
            <a:r>
              <a:rPr sz="20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Alice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64625" y="3359155"/>
            <a:ext cx="2168525" cy="415925"/>
          </a:xfrm>
          <a:custGeom>
            <a:avLst/>
            <a:gdLst/>
            <a:ahLst/>
            <a:cxnLst/>
            <a:rect l="l" t="t" r="r" b="b"/>
            <a:pathLst>
              <a:path w="2168525" h="415925">
                <a:moveTo>
                  <a:pt x="68327" y="340321"/>
                </a:moveTo>
                <a:lnTo>
                  <a:pt x="0" y="391208"/>
                </a:lnTo>
                <a:lnTo>
                  <a:pt x="81706" y="415338"/>
                </a:lnTo>
                <a:lnTo>
                  <a:pt x="76251" y="384749"/>
                </a:lnTo>
                <a:lnTo>
                  <a:pt x="63350" y="384749"/>
                </a:lnTo>
                <a:lnTo>
                  <a:pt x="61677" y="375371"/>
                </a:lnTo>
                <a:lnTo>
                  <a:pt x="74180" y="373141"/>
                </a:lnTo>
                <a:lnTo>
                  <a:pt x="68327" y="340321"/>
                </a:lnTo>
                <a:close/>
              </a:path>
              <a:path w="2168525" h="415925">
                <a:moveTo>
                  <a:pt x="74180" y="373141"/>
                </a:moveTo>
                <a:lnTo>
                  <a:pt x="61677" y="375371"/>
                </a:lnTo>
                <a:lnTo>
                  <a:pt x="63350" y="384749"/>
                </a:lnTo>
                <a:lnTo>
                  <a:pt x="75853" y="382519"/>
                </a:lnTo>
                <a:lnTo>
                  <a:pt x="74180" y="373141"/>
                </a:lnTo>
                <a:close/>
              </a:path>
              <a:path w="2168525" h="415925">
                <a:moveTo>
                  <a:pt x="75853" y="382519"/>
                </a:moveTo>
                <a:lnTo>
                  <a:pt x="63350" y="384749"/>
                </a:lnTo>
                <a:lnTo>
                  <a:pt x="76251" y="384749"/>
                </a:lnTo>
                <a:lnTo>
                  <a:pt x="75853" y="382519"/>
                </a:lnTo>
                <a:close/>
              </a:path>
              <a:path w="2168525" h="415925">
                <a:moveTo>
                  <a:pt x="2166447" y="0"/>
                </a:moveTo>
                <a:lnTo>
                  <a:pt x="74180" y="373141"/>
                </a:lnTo>
                <a:lnTo>
                  <a:pt x="75853" y="382519"/>
                </a:lnTo>
                <a:lnTo>
                  <a:pt x="2168119" y="9376"/>
                </a:lnTo>
                <a:lnTo>
                  <a:pt x="2166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76975" y="3380740"/>
            <a:ext cx="20313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Send me your public</a:t>
            </a:r>
            <a:r>
              <a:rPr sz="16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key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21395" y="4069908"/>
            <a:ext cx="2547620" cy="370840"/>
          </a:xfrm>
          <a:custGeom>
            <a:avLst/>
            <a:gdLst/>
            <a:ahLst/>
            <a:cxnLst/>
            <a:rect l="l" t="t" r="r" b="b"/>
            <a:pathLst>
              <a:path w="2547620" h="370839">
                <a:moveTo>
                  <a:pt x="70519" y="295263"/>
                </a:moveTo>
                <a:lnTo>
                  <a:pt x="0" y="343066"/>
                </a:lnTo>
                <a:lnTo>
                  <a:pt x="80553" y="370799"/>
                </a:lnTo>
                <a:lnTo>
                  <a:pt x="76385" y="339424"/>
                </a:lnTo>
                <a:lnTo>
                  <a:pt x="63577" y="339424"/>
                </a:lnTo>
                <a:lnTo>
                  <a:pt x="62322" y="329982"/>
                </a:lnTo>
                <a:lnTo>
                  <a:pt x="74909" y="328310"/>
                </a:lnTo>
                <a:lnTo>
                  <a:pt x="70519" y="295263"/>
                </a:lnTo>
                <a:close/>
              </a:path>
              <a:path w="2547620" h="370839">
                <a:moveTo>
                  <a:pt x="74909" y="328310"/>
                </a:moveTo>
                <a:lnTo>
                  <a:pt x="62322" y="329982"/>
                </a:lnTo>
                <a:lnTo>
                  <a:pt x="63577" y="339424"/>
                </a:lnTo>
                <a:lnTo>
                  <a:pt x="76163" y="337752"/>
                </a:lnTo>
                <a:lnTo>
                  <a:pt x="74909" y="328310"/>
                </a:lnTo>
                <a:close/>
              </a:path>
              <a:path w="2547620" h="370839">
                <a:moveTo>
                  <a:pt x="76163" y="337752"/>
                </a:moveTo>
                <a:lnTo>
                  <a:pt x="63577" y="339424"/>
                </a:lnTo>
                <a:lnTo>
                  <a:pt x="76385" y="339424"/>
                </a:lnTo>
                <a:lnTo>
                  <a:pt x="76163" y="337752"/>
                </a:lnTo>
                <a:close/>
              </a:path>
              <a:path w="2547620" h="370839">
                <a:moveTo>
                  <a:pt x="2546344" y="0"/>
                </a:moveTo>
                <a:lnTo>
                  <a:pt x="74909" y="328310"/>
                </a:lnTo>
                <a:lnTo>
                  <a:pt x="76163" y="337752"/>
                </a:lnTo>
                <a:lnTo>
                  <a:pt x="2547599" y="9442"/>
                </a:lnTo>
                <a:lnTo>
                  <a:pt x="25463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37719" y="5152644"/>
            <a:ext cx="14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7011" y="4972811"/>
            <a:ext cx="1583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m = K (K</a:t>
            </a:r>
            <a:r>
              <a:rPr sz="2000" spc="-290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37" baseline="-4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spc="25" dirty="0">
                <a:latin typeface="Calibri" panose="020F0502020204030204"/>
                <a:cs typeface="Calibri" panose="020F0502020204030204"/>
              </a:rPr>
              <a:t>(m))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7243" y="4814316"/>
            <a:ext cx="544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9095" algn="l"/>
              </a:tabLst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-	</a:t>
            </a:r>
            <a:r>
              <a:rPr sz="3000" baseline="-7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3000" baseline="-7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73580" y="4655820"/>
            <a:ext cx="18630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recovers</a:t>
            </a:r>
            <a:r>
              <a:rPr sz="20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m: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12690" y="5356860"/>
            <a:ext cx="1761489" cy="8242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ct val="81000"/>
              </a:lnSpc>
              <a:spcBef>
                <a:spcPts val="55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sends </a:t>
            </a:r>
            <a:r>
              <a:rPr sz="2000" dirty="0">
                <a:latin typeface="Calibri" panose="020F0502020204030204"/>
                <a:cs typeface="Calibri" panose="020F0502020204030204"/>
              </a:rPr>
              <a:t>m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to </a:t>
            </a:r>
            <a:r>
              <a:rPr sz="2000" dirty="0">
                <a:latin typeface="Calibri" panose="020F0502020204030204"/>
                <a:cs typeface="Calibri" panose="020F0502020204030204"/>
              </a:rPr>
              <a:t>Alice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encrypted </a:t>
            </a:r>
            <a:r>
              <a:rPr sz="2000" dirty="0">
                <a:latin typeface="Calibri" panose="020F0502020204030204"/>
                <a:cs typeface="Calibri" panose="020F0502020204030204"/>
              </a:rPr>
              <a:t>with  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Alice’s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public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key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8458" y="3157470"/>
            <a:ext cx="2249805" cy="76200"/>
          </a:xfrm>
          <a:custGeom>
            <a:avLst/>
            <a:gdLst/>
            <a:ahLst/>
            <a:cxnLst/>
            <a:rect l="l" t="t" r="r" b="b"/>
            <a:pathLst>
              <a:path w="2249804" h="76200">
                <a:moveTo>
                  <a:pt x="2173288" y="42862"/>
                </a:moveTo>
                <a:lnTo>
                  <a:pt x="2173288" y="76200"/>
                </a:lnTo>
                <a:lnTo>
                  <a:pt x="2239963" y="42862"/>
                </a:lnTo>
                <a:lnTo>
                  <a:pt x="2173288" y="42862"/>
                </a:lnTo>
                <a:close/>
              </a:path>
              <a:path w="2249804" h="76200">
                <a:moveTo>
                  <a:pt x="2173288" y="33337"/>
                </a:moveTo>
                <a:lnTo>
                  <a:pt x="2173288" y="42862"/>
                </a:lnTo>
                <a:lnTo>
                  <a:pt x="2185987" y="42862"/>
                </a:lnTo>
                <a:lnTo>
                  <a:pt x="2185987" y="33337"/>
                </a:lnTo>
                <a:lnTo>
                  <a:pt x="2173288" y="33337"/>
                </a:lnTo>
                <a:close/>
              </a:path>
              <a:path w="2249804" h="76200">
                <a:moveTo>
                  <a:pt x="2173288" y="0"/>
                </a:moveTo>
                <a:lnTo>
                  <a:pt x="2173288" y="33337"/>
                </a:lnTo>
                <a:lnTo>
                  <a:pt x="2185987" y="33337"/>
                </a:lnTo>
                <a:lnTo>
                  <a:pt x="2185987" y="42862"/>
                </a:lnTo>
                <a:lnTo>
                  <a:pt x="2239966" y="42861"/>
                </a:lnTo>
                <a:lnTo>
                  <a:pt x="2249488" y="38100"/>
                </a:lnTo>
                <a:lnTo>
                  <a:pt x="2173288" y="0"/>
                </a:lnTo>
                <a:close/>
              </a:path>
              <a:path w="2249804" h="76200">
                <a:moveTo>
                  <a:pt x="0" y="33336"/>
                </a:moveTo>
                <a:lnTo>
                  <a:pt x="0" y="42861"/>
                </a:lnTo>
                <a:lnTo>
                  <a:pt x="2173288" y="42862"/>
                </a:lnTo>
                <a:lnTo>
                  <a:pt x="2173288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60971" y="3160091"/>
            <a:ext cx="676275" cy="106045"/>
          </a:xfrm>
          <a:custGeom>
            <a:avLst/>
            <a:gdLst/>
            <a:ahLst/>
            <a:cxnLst/>
            <a:rect l="l" t="t" r="r" b="b"/>
            <a:pathLst>
              <a:path w="676275" h="106045">
                <a:moveTo>
                  <a:pt x="0" y="0"/>
                </a:moveTo>
                <a:lnTo>
                  <a:pt x="675860" y="0"/>
                </a:lnTo>
                <a:lnTo>
                  <a:pt x="675860" y="106017"/>
                </a:lnTo>
                <a:lnTo>
                  <a:pt x="0" y="1060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0462" y="3015996"/>
            <a:ext cx="672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sz="2000" spc="-24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44" baseline="-28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spc="30" dirty="0">
                <a:latin typeface="Calibri" panose="020F0502020204030204"/>
                <a:cs typeface="Calibri" panose="020F0502020204030204"/>
              </a:rPr>
              <a:t>(R)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99884" y="2741584"/>
            <a:ext cx="2165985" cy="313690"/>
          </a:xfrm>
          <a:custGeom>
            <a:avLst/>
            <a:gdLst/>
            <a:ahLst/>
            <a:cxnLst/>
            <a:rect l="l" t="t" r="r" b="b"/>
            <a:pathLst>
              <a:path w="2165984" h="313689">
                <a:moveTo>
                  <a:pt x="70662" y="238119"/>
                </a:moveTo>
                <a:lnTo>
                  <a:pt x="0" y="285709"/>
                </a:lnTo>
                <a:lnTo>
                  <a:pt x="80468" y="313686"/>
                </a:lnTo>
                <a:lnTo>
                  <a:pt x="76390" y="282260"/>
                </a:lnTo>
                <a:lnTo>
                  <a:pt x="63590" y="282260"/>
                </a:lnTo>
                <a:lnTo>
                  <a:pt x="62364" y="272813"/>
                </a:lnTo>
                <a:lnTo>
                  <a:pt x="74952" y="271180"/>
                </a:lnTo>
                <a:lnTo>
                  <a:pt x="70662" y="238119"/>
                </a:lnTo>
                <a:close/>
              </a:path>
              <a:path w="2165984" h="313689">
                <a:moveTo>
                  <a:pt x="74952" y="271180"/>
                </a:moveTo>
                <a:lnTo>
                  <a:pt x="62364" y="272813"/>
                </a:lnTo>
                <a:lnTo>
                  <a:pt x="63590" y="282260"/>
                </a:lnTo>
                <a:lnTo>
                  <a:pt x="76178" y="280626"/>
                </a:lnTo>
                <a:lnTo>
                  <a:pt x="74952" y="271180"/>
                </a:lnTo>
                <a:close/>
              </a:path>
              <a:path w="2165984" h="313689">
                <a:moveTo>
                  <a:pt x="76178" y="280626"/>
                </a:moveTo>
                <a:lnTo>
                  <a:pt x="63590" y="282260"/>
                </a:lnTo>
                <a:lnTo>
                  <a:pt x="76390" y="282260"/>
                </a:lnTo>
                <a:lnTo>
                  <a:pt x="76178" y="280626"/>
                </a:lnTo>
                <a:close/>
              </a:path>
              <a:path w="2165984" h="313689">
                <a:moveTo>
                  <a:pt x="2164736" y="0"/>
                </a:moveTo>
                <a:lnTo>
                  <a:pt x="74952" y="271180"/>
                </a:lnTo>
                <a:lnTo>
                  <a:pt x="76178" y="280626"/>
                </a:lnTo>
                <a:lnTo>
                  <a:pt x="2165962" y="9444"/>
                </a:lnTo>
                <a:lnTo>
                  <a:pt x="2164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62395" y="2903776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746" y="0"/>
                </a:lnTo>
              </a:path>
            </a:pathLst>
          </a:custGeom>
          <a:ln w="6244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575222" y="2729484"/>
            <a:ext cx="261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latin typeface="Calibri" panose="020F0502020204030204"/>
                <a:cs typeface="Calibri" panose="020F0502020204030204"/>
              </a:rPr>
              <a:t>R</a:t>
            </a:r>
            <a:r>
              <a:rPr sz="3000" spc="-179" baseline="-3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-</a:t>
            </a:r>
            <a:endParaRPr sz="3000" baseline="-3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96722" y="3844857"/>
            <a:ext cx="2249805" cy="76200"/>
          </a:xfrm>
          <a:custGeom>
            <a:avLst/>
            <a:gdLst/>
            <a:ahLst/>
            <a:cxnLst/>
            <a:rect l="l" t="t" r="r" b="b"/>
            <a:pathLst>
              <a:path w="2249804" h="76200">
                <a:moveTo>
                  <a:pt x="2173286" y="42862"/>
                </a:moveTo>
                <a:lnTo>
                  <a:pt x="2173286" y="76200"/>
                </a:lnTo>
                <a:lnTo>
                  <a:pt x="2239961" y="42862"/>
                </a:lnTo>
                <a:lnTo>
                  <a:pt x="2173286" y="42862"/>
                </a:lnTo>
                <a:close/>
              </a:path>
              <a:path w="2249804" h="76200">
                <a:moveTo>
                  <a:pt x="2173286" y="33337"/>
                </a:moveTo>
                <a:lnTo>
                  <a:pt x="2173286" y="42862"/>
                </a:lnTo>
                <a:lnTo>
                  <a:pt x="2185986" y="42862"/>
                </a:lnTo>
                <a:lnTo>
                  <a:pt x="2185986" y="33337"/>
                </a:lnTo>
                <a:lnTo>
                  <a:pt x="2173286" y="33337"/>
                </a:lnTo>
                <a:close/>
              </a:path>
              <a:path w="2249804" h="76200">
                <a:moveTo>
                  <a:pt x="2173286" y="0"/>
                </a:moveTo>
                <a:lnTo>
                  <a:pt x="2173286" y="33337"/>
                </a:lnTo>
                <a:lnTo>
                  <a:pt x="2185986" y="33337"/>
                </a:lnTo>
                <a:lnTo>
                  <a:pt x="2185986" y="42862"/>
                </a:lnTo>
                <a:lnTo>
                  <a:pt x="2239963" y="42861"/>
                </a:lnTo>
                <a:lnTo>
                  <a:pt x="2249486" y="38100"/>
                </a:lnTo>
                <a:lnTo>
                  <a:pt x="2173286" y="0"/>
                </a:lnTo>
                <a:close/>
              </a:path>
              <a:path w="2249804" h="76200">
                <a:moveTo>
                  <a:pt x="0" y="33336"/>
                </a:moveTo>
                <a:lnTo>
                  <a:pt x="0" y="42861"/>
                </a:lnTo>
                <a:lnTo>
                  <a:pt x="2173286" y="42862"/>
                </a:lnTo>
                <a:lnTo>
                  <a:pt x="2173286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07354" y="3829324"/>
            <a:ext cx="676275" cy="106045"/>
          </a:xfrm>
          <a:custGeom>
            <a:avLst/>
            <a:gdLst/>
            <a:ahLst/>
            <a:cxnLst/>
            <a:rect l="l" t="t" r="r" b="b"/>
            <a:pathLst>
              <a:path w="676275" h="106045">
                <a:moveTo>
                  <a:pt x="0" y="0"/>
                </a:moveTo>
                <a:lnTo>
                  <a:pt x="675860" y="0"/>
                </a:lnTo>
                <a:lnTo>
                  <a:pt x="675860" y="106018"/>
                </a:lnTo>
                <a:lnTo>
                  <a:pt x="0" y="1060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746620" y="3814572"/>
            <a:ext cx="14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73238" y="3540252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7" baseline="-32000" dirty="0">
                <a:latin typeface="Calibri" panose="020F0502020204030204"/>
                <a:cs typeface="Calibri" panose="020F0502020204030204"/>
              </a:rPr>
              <a:t>K</a:t>
            </a:r>
            <a:r>
              <a:rPr sz="20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67577" y="4140708"/>
            <a:ext cx="14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94195" y="3979164"/>
            <a:ext cx="1587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7000" dirty="0">
                <a:latin typeface="Calibri" panose="020F0502020204030204"/>
                <a:cs typeface="Calibri" panose="020F0502020204030204"/>
              </a:rPr>
              <a:t>K </a:t>
            </a:r>
            <a:r>
              <a:rPr sz="2000" dirty="0">
                <a:latin typeface="Calibri" panose="020F0502020204030204"/>
                <a:cs typeface="Calibri" panose="020F0502020204030204"/>
              </a:rPr>
              <a:t>(K </a:t>
            </a:r>
            <a:r>
              <a:rPr sz="3000" spc="-52" baseline="-3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(R)) </a:t>
            </a:r>
            <a:r>
              <a:rPr sz="2000" dirty="0">
                <a:latin typeface="Calibri" panose="020F0502020204030204"/>
                <a:cs typeface="Calibri" panose="020F0502020204030204"/>
              </a:rPr>
              <a:t>=</a:t>
            </a:r>
            <a:r>
              <a:rPr sz="20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R,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50910" y="3866388"/>
            <a:ext cx="518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990" algn="l"/>
              </a:tabLst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	</a:t>
            </a:r>
            <a:r>
              <a:rPr sz="3000" baseline="1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-</a:t>
            </a:r>
            <a:endParaRPr sz="3000" baseline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80550" y="3718052"/>
            <a:ext cx="1360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Bob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computes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87174" y="4336795"/>
            <a:ext cx="137350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555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u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h</a:t>
            </a:r>
            <a:r>
              <a:rPr sz="1800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ti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c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ti</a:t>
            </a:r>
            <a:r>
              <a:rPr sz="1800" dirty="0">
                <a:latin typeface="Calibri" panose="020F0502020204030204"/>
                <a:cs typeface="Calibri" panose="020F0502020204030204"/>
              </a:rPr>
              <a:t>ng 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Trudy </a:t>
            </a:r>
            <a:r>
              <a:rPr sz="1800" dirty="0">
                <a:latin typeface="Calibri" panose="020F0502020204030204"/>
                <a:cs typeface="Calibri" panose="020F0502020204030204"/>
              </a:rPr>
              <a:t>as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Alice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21395" y="3386109"/>
            <a:ext cx="2480945" cy="354965"/>
          </a:xfrm>
          <a:custGeom>
            <a:avLst/>
            <a:gdLst/>
            <a:ahLst/>
            <a:cxnLst/>
            <a:rect l="l" t="t" r="r" b="b"/>
            <a:pathLst>
              <a:path w="2480945" h="354964">
                <a:moveTo>
                  <a:pt x="70664" y="278989"/>
                </a:moveTo>
                <a:lnTo>
                  <a:pt x="0" y="326577"/>
                </a:lnTo>
                <a:lnTo>
                  <a:pt x="80469" y="354556"/>
                </a:lnTo>
                <a:lnTo>
                  <a:pt x="76391" y="323128"/>
                </a:lnTo>
                <a:lnTo>
                  <a:pt x="63587" y="323128"/>
                </a:lnTo>
                <a:lnTo>
                  <a:pt x="62362" y="313683"/>
                </a:lnTo>
                <a:lnTo>
                  <a:pt x="74954" y="312049"/>
                </a:lnTo>
                <a:lnTo>
                  <a:pt x="70664" y="278989"/>
                </a:lnTo>
                <a:close/>
              </a:path>
              <a:path w="2480945" h="354964">
                <a:moveTo>
                  <a:pt x="74954" y="312049"/>
                </a:moveTo>
                <a:lnTo>
                  <a:pt x="62362" y="313683"/>
                </a:lnTo>
                <a:lnTo>
                  <a:pt x="63587" y="323128"/>
                </a:lnTo>
                <a:lnTo>
                  <a:pt x="76179" y="321494"/>
                </a:lnTo>
                <a:lnTo>
                  <a:pt x="74954" y="312049"/>
                </a:lnTo>
                <a:close/>
              </a:path>
              <a:path w="2480945" h="354964">
                <a:moveTo>
                  <a:pt x="76179" y="321494"/>
                </a:moveTo>
                <a:lnTo>
                  <a:pt x="63587" y="323128"/>
                </a:lnTo>
                <a:lnTo>
                  <a:pt x="76391" y="323128"/>
                </a:lnTo>
                <a:lnTo>
                  <a:pt x="76179" y="321494"/>
                </a:lnTo>
                <a:close/>
              </a:path>
              <a:path w="2480945" h="354964">
                <a:moveTo>
                  <a:pt x="2479683" y="0"/>
                </a:moveTo>
                <a:lnTo>
                  <a:pt x="74954" y="312049"/>
                </a:lnTo>
                <a:lnTo>
                  <a:pt x="76179" y="321494"/>
                </a:lnTo>
                <a:lnTo>
                  <a:pt x="2480909" y="9444"/>
                </a:lnTo>
                <a:lnTo>
                  <a:pt x="2479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577499" y="3339084"/>
            <a:ext cx="163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R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21395" y="3801995"/>
            <a:ext cx="2593340" cy="76200"/>
          </a:xfrm>
          <a:custGeom>
            <a:avLst/>
            <a:gdLst/>
            <a:ahLst/>
            <a:cxnLst/>
            <a:rect l="l" t="t" r="r" b="b"/>
            <a:pathLst>
              <a:path w="2593340" h="76200">
                <a:moveTo>
                  <a:pt x="2516808" y="42862"/>
                </a:moveTo>
                <a:lnTo>
                  <a:pt x="2516808" y="76200"/>
                </a:lnTo>
                <a:lnTo>
                  <a:pt x="2583483" y="42862"/>
                </a:lnTo>
                <a:lnTo>
                  <a:pt x="2516808" y="42862"/>
                </a:lnTo>
                <a:close/>
              </a:path>
              <a:path w="2593340" h="76200">
                <a:moveTo>
                  <a:pt x="2516808" y="33337"/>
                </a:moveTo>
                <a:lnTo>
                  <a:pt x="2516808" y="42862"/>
                </a:lnTo>
                <a:lnTo>
                  <a:pt x="2529508" y="42862"/>
                </a:lnTo>
                <a:lnTo>
                  <a:pt x="2529508" y="33337"/>
                </a:lnTo>
                <a:lnTo>
                  <a:pt x="2516808" y="33337"/>
                </a:lnTo>
                <a:close/>
              </a:path>
              <a:path w="2593340" h="76200">
                <a:moveTo>
                  <a:pt x="2516808" y="0"/>
                </a:moveTo>
                <a:lnTo>
                  <a:pt x="2516808" y="33337"/>
                </a:lnTo>
                <a:lnTo>
                  <a:pt x="2529508" y="33337"/>
                </a:lnTo>
                <a:lnTo>
                  <a:pt x="2529508" y="42862"/>
                </a:lnTo>
                <a:lnTo>
                  <a:pt x="2583486" y="42861"/>
                </a:lnTo>
                <a:lnTo>
                  <a:pt x="2593008" y="38100"/>
                </a:lnTo>
                <a:lnTo>
                  <a:pt x="2516808" y="0"/>
                </a:lnTo>
                <a:close/>
              </a:path>
              <a:path w="2593340" h="76200">
                <a:moveTo>
                  <a:pt x="0" y="33336"/>
                </a:moveTo>
                <a:lnTo>
                  <a:pt x="0" y="42861"/>
                </a:lnTo>
                <a:lnTo>
                  <a:pt x="2516808" y="42862"/>
                </a:lnTo>
                <a:lnTo>
                  <a:pt x="2516808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59423" y="3788466"/>
            <a:ext cx="676275" cy="106045"/>
          </a:xfrm>
          <a:custGeom>
            <a:avLst/>
            <a:gdLst/>
            <a:ahLst/>
            <a:cxnLst/>
            <a:rect l="l" t="t" r="r" b="b"/>
            <a:pathLst>
              <a:path w="676275" h="106045">
                <a:moveTo>
                  <a:pt x="0" y="0"/>
                </a:moveTo>
                <a:lnTo>
                  <a:pt x="675860" y="0"/>
                </a:lnTo>
                <a:lnTo>
                  <a:pt x="675860" y="106018"/>
                </a:lnTo>
                <a:lnTo>
                  <a:pt x="0" y="1060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586783" y="3774948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8913" y="3646932"/>
            <a:ext cx="672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 </a:t>
            </a:r>
            <a:r>
              <a:rPr sz="3000" baseline="3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3000" spc="-359" baseline="3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(R)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21395" y="4489382"/>
            <a:ext cx="2661285" cy="76200"/>
          </a:xfrm>
          <a:custGeom>
            <a:avLst/>
            <a:gdLst/>
            <a:ahLst/>
            <a:cxnLst/>
            <a:rect l="l" t="t" r="r" b="b"/>
            <a:pathLst>
              <a:path w="2661285" h="76200">
                <a:moveTo>
                  <a:pt x="2585072" y="0"/>
                </a:moveTo>
                <a:lnTo>
                  <a:pt x="2585072" y="76200"/>
                </a:lnTo>
                <a:lnTo>
                  <a:pt x="2651747" y="42862"/>
                </a:lnTo>
                <a:lnTo>
                  <a:pt x="2597771" y="42862"/>
                </a:lnTo>
                <a:lnTo>
                  <a:pt x="2597771" y="33337"/>
                </a:lnTo>
                <a:lnTo>
                  <a:pt x="2651747" y="33337"/>
                </a:lnTo>
                <a:lnTo>
                  <a:pt x="2585072" y="0"/>
                </a:lnTo>
                <a:close/>
              </a:path>
              <a:path w="2661285" h="76200">
                <a:moveTo>
                  <a:pt x="2585072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2585072" y="42862"/>
                </a:lnTo>
                <a:lnTo>
                  <a:pt x="2585072" y="33337"/>
                </a:lnTo>
                <a:close/>
              </a:path>
              <a:path w="2661285" h="76200">
                <a:moveTo>
                  <a:pt x="2651747" y="33337"/>
                </a:moveTo>
                <a:lnTo>
                  <a:pt x="2597771" y="33337"/>
                </a:lnTo>
                <a:lnTo>
                  <a:pt x="2597771" y="42862"/>
                </a:lnTo>
                <a:lnTo>
                  <a:pt x="2651747" y="42862"/>
                </a:lnTo>
                <a:lnTo>
                  <a:pt x="2661272" y="38100"/>
                </a:lnTo>
                <a:lnTo>
                  <a:pt x="2651747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66049" y="4477549"/>
            <a:ext cx="676275" cy="106045"/>
          </a:xfrm>
          <a:custGeom>
            <a:avLst/>
            <a:gdLst/>
            <a:ahLst/>
            <a:cxnLst/>
            <a:rect l="l" t="t" r="r" b="b"/>
            <a:pathLst>
              <a:path w="676275" h="106045">
                <a:moveTo>
                  <a:pt x="0" y="0"/>
                </a:moveTo>
                <a:lnTo>
                  <a:pt x="675860" y="0"/>
                </a:lnTo>
                <a:lnTo>
                  <a:pt x="675860" y="106018"/>
                </a:lnTo>
                <a:lnTo>
                  <a:pt x="0" y="1060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588648" y="418947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5511" y="3925519"/>
            <a:ext cx="2082164" cy="7410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Send me your public</a:t>
            </a:r>
            <a:r>
              <a:rPr sz="16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latin typeface="Calibri" panose="020F0502020204030204"/>
                <a:cs typeface="Calibri" panose="020F0502020204030204"/>
              </a:rPr>
              <a:t>key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61290" algn="ctr">
              <a:lnSpc>
                <a:spcPct val="100000"/>
              </a:lnSpc>
              <a:spcBef>
                <a:spcPts val="730"/>
              </a:spcBef>
            </a:pPr>
            <a:r>
              <a:rPr sz="2000" spc="15" dirty="0">
                <a:latin typeface="Calibri" panose="020F0502020204030204"/>
                <a:cs typeface="Calibri" panose="020F0502020204030204"/>
              </a:rPr>
              <a:t>K</a:t>
            </a:r>
            <a:r>
              <a:rPr sz="3000" spc="22" baseline="-28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3000" baseline="-2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941172" y="5079100"/>
            <a:ext cx="2168525" cy="76200"/>
          </a:xfrm>
          <a:custGeom>
            <a:avLst/>
            <a:gdLst/>
            <a:ahLst/>
            <a:cxnLst/>
            <a:rect l="l" t="t" r="r" b="b"/>
            <a:pathLst>
              <a:path w="216852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168525" h="76200">
                <a:moveTo>
                  <a:pt x="76200" y="33337"/>
                </a:moveTo>
                <a:lnTo>
                  <a:pt x="76200" y="42862"/>
                </a:lnTo>
                <a:lnTo>
                  <a:pt x="2168525" y="42863"/>
                </a:lnTo>
                <a:lnTo>
                  <a:pt x="2168525" y="33338"/>
                </a:lnTo>
                <a:lnTo>
                  <a:pt x="76200" y="33337"/>
                </a:lnTo>
                <a:close/>
              </a:path>
              <a:path w="2168525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2168525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646022" y="4920996"/>
            <a:ext cx="687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K	</a:t>
            </a:r>
            <a:r>
              <a:rPr sz="2000" spc="5" dirty="0">
                <a:latin typeface="Calibri" panose="020F0502020204030204"/>
                <a:cs typeface="Calibri" panose="020F0502020204030204"/>
              </a:rPr>
              <a:t>(</a:t>
            </a:r>
            <a:r>
              <a:rPr sz="2000" dirty="0">
                <a:latin typeface="Calibri" panose="020F0502020204030204"/>
                <a:cs typeface="Calibri" panose="020F0502020204030204"/>
              </a:rPr>
              <a:t>m)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24603" y="4747260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11916" y="5058155"/>
            <a:ext cx="14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37432" y="4952492"/>
            <a:ext cx="1993900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55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Bob sends </a:t>
            </a:r>
            <a:r>
              <a:rPr sz="180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personal  message, </a:t>
            </a:r>
            <a:r>
              <a:rPr sz="1800" dirty="0">
                <a:latin typeface="Calibri" panose="020F0502020204030204"/>
                <a:cs typeface="Calibri" panose="020F0502020204030204"/>
              </a:rPr>
              <a:t>m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Alice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01084" y="5329236"/>
            <a:ext cx="2168525" cy="76200"/>
          </a:xfrm>
          <a:custGeom>
            <a:avLst/>
            <a:gdLst/>
            <a:ahLst/>
            <a:cxnLst/>
            <a:rect l="l" t="t" r="r" b="b"/>
            <a:pathLst>
              <a:path w="216852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168525" h="76200">
                <a:moveTo>
                  <a:pt x="76200" y="33337"/>
                </a:moveTo>
                <a:lnTo>
                  <a:pt x="76200" y="42862"/>
                </a:lnTo>
                <a:lnTo>
                  <a:pt x="2168525" y="42863"/>
                </a:lnTo>
                <a:lnTo>
                  <a:pt x="2168525" y="33338"/>
                </a:lnTo>
                <a:lnTo>
                  <a:pt x="76200" y="33337"/>
                </a:lnTo>
                <a:close/>
              </a:path>
              <a:path w="2168525" h="76200">
                <a:moveTo>
                  <a:pt x="63500" y="33337"/>
                </a:move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lnTo>
                  <a:pt x="63500" y="33337"/>
                </a:lnTo>
                <a:close/>
              </a:path>
              <a:path w="2168525" h="76200">
                <a:moveTo>
                  <a:pt x="76200" y="33337"/>
                </a:moveTo>
                <a:lnTo>
                  <a:pt x="63500" y="33337"/>
                </a:lnTo>
                <a:lnTo>
                  <a:pt x="7620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58817" y="5261113"/>
            <a:ext cx="398145" cy="225425"/>
          </a:xfrm>
          <a:custGeom>
            <a:avLst/>
            <a:gdLst/>
            <a:ahLst/>
            <a:cxnLst/>
            <a:rect l="l" t="t" r="r" b="b"/>
            <a:pathLst>
              <a:path w="398145" h="225425">
                <a:moveTo>
                  <a:pt x="0" y="0"/>
                </a:moveTo>
                <a:lnTo>
                  <a:pt x="397565" y="0"/>
                </a:lnTo>
                <a:lnTo>
                  <a:pt x="397565" y="225286"/>
                </a:lnTo>
                <a:lnTo>
                  <a:pt x="0" y="225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344522" y="5116067"/>
            <a:ext cx="680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Calibri" panose="020F0502020204030204"/>
                <a:cs typeface="Calibri" panose="020F0502020204030204"/>
              </a:rPr>
              <a:t>K</a:t>
            </a:r>
            <a:r>
              <a:rPr sz="3000" spc="-82" baseline="-31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spc="-55" dirty="0">
                <a:latin typeface="Calibri" panose="020F0502020204030204"/>
                <a:cs typeface="Calibri" panose="020F0502020204030204"/>
              </a:rPr>
              <a:t>(m)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83428" y="4942332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1382" y="5350764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58732" y="5366003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1788" y="5173979"/>
            <a:ext cx="1583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m =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K</a:t>
            </a:r>
            <a:r>
              <a:rPr sz="3000" spc="-7" baseline="3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3000" spc="-345" baseline="33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50" dirty="0">
                <a:latin typeface="Calibri" panose="020F0502020204030204"/>
                <a:cs typeface="Calibri" panose="020F0502020204030204"/>
              </a:rPr>
              <a:t>(K</a:t>
            </a:r>
            <a:r>
              <a:rPr sz="3000" spc="75" baseline="29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+</a:t>
            </a:r>
            <a:r>
              <a:rPr sz="2000" spc="50" dirty="0">
                <a:latin typeface="Calibri" panose="020F0502020204030204"/>
                <a:cs typeface="Calibri" panose="020F0502020204030204"/>
              </a:rPr>
              <a:t>(m))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8595" y="4918964"/>
            <a:ext cx="2230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 panose="020F0502020204030204"/>
                <a:cs typeface="Calibri" panose="020F0502020204030204"/>
              </a:rPr>
              <a:t>Trudy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recovers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Bob’s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m: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1723" y="5574283"/>
            <a:ext cx="2821305" cy="7448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algn="just">
              <a:lnSpc>
                <a:spcPct val="81000"/>
              </a:lnSpc>
              <a:spcBef>
                <a:spcPts val="505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and she and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Bob meet </a:t>
            </a:r>
            <a:r>
              <a:rPr sz="1800" dirty="0">
                <a:latin typeface="Calibri" panose="020F0502020204030204"/>
                <a:cs typeface="Calibri" panose="020F0502020204030204"/>
              </a:rPr>
              <a:t>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week 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later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person </a:t>
            </a:r>
            <a:r>
              <a:rPr sz="1800" dirty="0">
                <a:latin typeface="Calibri" panose="020F0502020204030204"/>
                <a:cs typeface="Calibri" panose="020F0502020204030204"/>
              </a:rPr>
              <a:t>and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discuss m,  </a:t>
            </a:r>
            <a:r>
              <a:rPr sz="1800" dirty="0">
                <a:latin typeface="Calibri" panose="020F0502020204030204"/>
                <a:cs typeface="Calibri" panose="020F0502020204030204"/>
              </a:rPr>
              <a:t>not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knowing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Trudy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knows</a:t>
            </a:r>
            <a:r>
              <a:rPr sz="1800" dirty="0">
                <a:latin typeface="Calibri" panose="020F0502020204030204"/>
                <a:cs typeface="Calibri" panose="020F0502020204030204"/>
              </a:rPr>
              <a:t> m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79609" y="2739644"/>
            <a:ext cx="7321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60723" y="3257803"/>
            <a:ext cx="1327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Where</a:t>
            </a:r>
            <a:r>
              <a:rPr sz="2400" i="1" spc="-90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are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4388" y="3550411"/>
            <a:ext cx="1100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mi</a:t>
            </a:r>
            <a:r>
              <a:rPr sz="2400" i="1" spc="-2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i="1" spc="-40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i="1" spc="-8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2400" i="1" spc="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78999" y="3839971"/>
            <a:ext cx="1491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made</a:t>
            </a:r>
            <a:r>
              <a:rPr sz="2400" i="1" spc="-85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i="1" dirty="0">
                <a:solidFill>
                  <a:srgbClr val="0012A0"/>
                </a:solidFill>
                <a:latin typeface="Calibri" panose="020F0502020204030204"/>
                <a:cs typeface="Calibri" panose="020F0502020204030204"/>
              </a:rPr>
              <a:t>here?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29" y="321563"/>
            <a:ext cx="942784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Authentication</a:t>
            </a:r>
            <a:r>
              <a:rPr sz="4400" b="0" spc="-1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4400" b="0" spc="-4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4400" b="0" spc="-5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modified </a:t>
            </a:r>
            <a:r>
              <a:rPr sz="4400" b="0" spc="-5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ap5.0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0471" y="2875583"/>
            <a:ext cx="666011" cy="8294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88369" y="3209096"/>
            <a:ext cx="812800" cy="795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3633" y="3323444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5"/>
                </a:moveTo>
                <a:lnTo>
                  <a:pt x="3585965" y="253860"/>
                </a:lnTo>
                <a:lnTo>
                  <a:pt x="3604969" y="255206"/>
                </a:lnTo>
                <a:lnTo>
                  <a:pt x="3602277" y="293211"/>
                </a:lnTo>
                <a:lnTo>
                  <a:pt x="3583177" y="293211"/>
                </a:lnTo>
                <a:lnTo>
                  <a:pt x="3580580" y="329869"/>
                </a:lnTo>
                <a:lnTo>
                  <a:pt x="3669027" y="293211"/>
                </a:lnTo>
                <a:lnTo>
                  <a:pt x="3602277" y="293211"/>
                </a:lnTo>
                <a:lnTo>
                  <a:pt x="3583273" y="291864"/>
                </a:lnTo>
                <a:lnTo>
                  <a:pt x="3672276" y="291864"/>
                </a:lnTo>
                <a:lnTo>
                  <a:pt x="3698633" y="280940"/>
                </a:lnTo>
                <a:lnTo>
                  <a:pt x="3588658" y="215855"/>
                </a:lnTo>
                <a:close/>
              </a:path>
              <a:path w="3698875" h="330200">
                <a:moveTo>
                  <a:pt x="3585965" y="253860"/>
                </a:moveTo>
                <a:lnTo>
                  <a:pt x="3583273" y="291864"/>
                </a:lnTo>
                <a:lnTo>
                  <a:pt x="3602277" y="293211"/>
                </a:lnTo>
                <a:lnTo>
                  <a:pt x="3604969" y="255206"/>
                </a:lnTo>
                <a:lnTo>
                  <a:pt x="3585965" y="253860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3" y="291864"/>
                </a:lnTo>
                <a:lnTo>
                  <a:pt x="3585965" y="253860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97707" y="3241813"/>
            <a:ext cx="1647189" cy="462280"/>
          </a:xfrm>
          <a:custGeom>
            <a:avLst/>
            <a:gdLst/>
            <a:ahLst/>
            <a:cxnLst/>
            <a:rect l="l" t="t" r="r" b="b"/>
            <a:pathLst>
              <a:path w="1647189" h="462279">
                <a:moveTo>
                  <a:pt x="0" y="0"/>
                </a:moveTo>
                <a:lnTo>
                  <a:pt x="1646604" y="0"/>
                </a:lnTo>
                <a:lnTo>
                  <a:pt x="1646604" y="461664"/>
                </a:lnTo>
                <a:lnTo>
                  <a:pt x="0" y="4616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0489" y="1092708"/>
            <a:ext cx="9823450" cy="254762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480"/>
              </a:lnSpc>
              <a:spcBef>
                <a:spcPts val="515"/>
              </a:spcBef>
              <a:tabLst>
                <a:tab pos="624967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ap4.0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requires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shared</a:t>
            </a:r>
            <a:r>
              <a:rPr sz="32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symmetric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	</a:t>
            </a:r>
            <a:r>
              <a:rPr sz="3200" dirty="0">
                <a:latin typeface="Calibri" panose="020F0502020204030204"/>
                <a:cs typeface="Calibri" panose="020F0502020204030204"/>
              </a:rPr>
              <a:t>-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we authenticate  </a:t>
            </a:r>
            <a:r>
              <a:rPr sz="3200" dirty="0">
                <a:latin typeface="Calibri" panose="020F0502020204030204"/>
                <a:cs typeface="Calibri" panose="020F0502020204030204"/>
              </a:rPr>
              <a:t>using public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techniques?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32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ap5.0: </a:t>
            </a:r>
            <a:r>
              <a:rPr sz="3200" dirty="0">
                <a:latin typeface="Calibri" panose="020F0502020204030204"/>
                <a:cs typeface="Calibri" panose="020F0502020204030204"/>
              </a:rPr>
              <a:t>use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nonce, </a:t>
            </a:r>
            <a:r>
              <a:rPr sz="3200" dirty="0">
                <a:latin typeface="Calibri" panose="020F0502020204030204"/>
                <a:cs typeface="Calibri" panose="020F0502020204030204"/>
              </a:rPr>
              <a:t>public 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key</a:t>
            </a:r>
            <a:r>
              <a:rPr sz="32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cryptography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800">
              <a:latin typeface="Calibri" panose="020F0502020204030204"/>
              <a:cs typeface="Calibri" panose="020F0502020204030204"/>
            </a:endParaRPr>
          </a:p>
          <a:p>
            <a:pPr marR="171386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“I </a:t>
            </a:r>
            <a:r>
              <a:rPr sz="2400" dirty="0">
                <a:latin typeface="Calibri" panose="020F0502020204030204"/>
                <a:cs typeface="Calibri" panose="020F0502020204030204"/>
              </a:rPr>
              <a:t>am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Alice”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8629" y="3940981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109975" y="215855"/>
                </a:moveTo>
                <a:lnTo>
                  <a:pt x="0" y="280939"/>
                </a:lnTo>
                <a:lnTo>
                  <a:pt x="118052" y="329869"/>
                </a:lnTo>
                <a:lnTo>
                  <a:pt x="115455" y="293211"/>
                </a:lnTo>
                <a:lnTo>
                  <a:pt x="96357" y="293211"/>
                </a:lnTo>
                <a:lnTo>
                  <a:pt x="93663" y="255206"/>
                </a:lnTo>
                <a:lnTo>
                  <a:pt x="112668" y="253860"/>
                </a:lnTo>
                <a:lnTo>
                  <a:pt x="109975" y="215855"/>
                </a:lnTo>
                <a:close/>
              </a:path>
              <a:path w="3698875" h="330200">
                <a:moveTo>
                  <a:pt x="112668" y="253860"/>
                </a:moveTo>
                <a:lnTo>
                  <a:pt x="93663" y="255206"/>
                </a:lnTo>
                <a:lnTo>
                  <a:pt x="96357" y="293211"/>
                </a:lnTo>
                <a:lnTo>
                  <a:pt x="115360" y="291864"/>
                </a:lnTo>
                <a:lnTo>
                  <a:pt x="112668" y="253860"/>
                </a:lnTo>
                <a:close/>
              </a:path>
              <a:path w="3698875" h="330200">
                <a:moveTo>
                  <a:pt x="115360" y="291864"/>
                </a:moveTo>
                <a:lnTo>
                  <a:pt x="96357" y="293211"/>
                </a:lnTo>
                <a:lnTo>
                  <a:pt x="115455" y="293211"/>
                </a:lnTo>
                <a:lnTo>
                  <a:pt x="115360" y="291864"/>
                </a:lnTo>
                <a:close/>
              </a:path>
              <a:path w="3698875" h="330200">
                <a:moveTo>
                  <a:pt x="3695941" y="0"/>
                </a:moveTo>
                <a:lnTo>
                  <a:pt x="112668" y="253860"/>
                </a:lnTo>
                <a:lnTo>
                  <a:pt x="115360" y="291864"/>
                </a:lnTo>
                <a:lnTo>
                  <a:pt x="3698633" y="38004"/>
                </a:lnTo>
                <a:lnTo>
                  <a:pt x="3695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1419" y="3757474"/>
            <a:ext cx="380365" cy="507365"/>
          </a:xfrm>
          <a:custGeom>
            <a:avLst/>
            <a:gdLst/>
            <a:ahLst/>
            <a:cxnLst/>
            <a:rect l="l" t="t" r="r" b="b"/>
            <a:pathLst>
              <a:path w="380364" h="507364">
                <a:moveTo>
                  <a:pt x="0" y="506826"/>
                </a:moveTo>
                <a:lnTo>
                  <a:pt x="380232" y="506826"/>
                </a:lnTo>
                <a:lnTo>
                  <a:pt x="380232" y="0"/>
                </a:lnTo>
                <a:lnTo>
                  <a:pt x="0" y="0"/>
                </a:lnTo>
                <a:lnTo>
                  <a:pt x="0" y="5068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81998" y="3764788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4753" y="4389346"/>
            <a:ext cx="3698875" cy="330200"/>
          </a:xfrm>
          <a:custGeom>
            <a:avLst/>
            <a:gdLst/>
            <a:ahLst/>
            <a:cxnLst/>
            <a:rect l="l" t="t" r="r" b="b"/>
            <a:pathLst>
              <a:path w="3698875" h="330200">
                <a:moveTo>
                  <a:pt x="3588658" y="215855"/>
                </a:moveTo>
                <a:lnTo>
                  <a:pt x="3585965" y="253860"/>
                </a:lnTo>
                <a:lnTo>
                  <a:pt x="3604968" y="255206"/>
                </a:lnTo>
                <a:lnTo>
                  <a:pt x="3602276" y="293211"/>
                </a:lnTo>
                <a:lnTo>
                  <a:pt x="3583177" y="293211"/>
                </a:lnTo>
                <a:lnTo>
                  <a:pt x="3580579" y="329869"/>
                </a:lnTo>
                <a:lnTo>
                  <a:pt x="3669024" y="293211"/>
                </a:lnTo>
                <a:lnTo>
                  <a:pt x="3602276" y="293211"/>
                </a:lnTo>
                <a:lnTo>
                  <a:pt x="3583272" y="291864"/>
                </a:lnTo>
                <a:lnTo>
                  <a:pt x="3672272" y="291864"/>
                </a:lnTo>
                <a:lnTo>
                  <a:pt x="3698632" y="280939"/>
                </a:lnTo>
                <a:lnTo>
                  <a:pt x="3588658" y="215855"/>
                </a:lnTo>
                <a:close/>
              </a:path>
              <a:path w="3698875" h="330200">
                <a:moveTo>
                  <a:pt x="3585965" y="253860"/>
                </a:moveTo>
                <a:lnTo>
                  <a:pt x="3583272" y="291864"/>
                </a:lnTo>
                <a:lnTo>
                  <a:pt x="3602276" y="293211"/>
                </a:lnTo>
                <a:lnTo>
                  <a:pt x="3604968" y="255206"/>
                </a:lnTo>
                <a:lnTo>
                  <a:pt x="3585965" y="253860"/>
                </a:lnTo>
                <a:close/>
              </a:path>
              <a:path w="3698875" h="330200">
                <a:moveTo>
                  <a:pt x="2692" y="0"/>
                </a:moveTo>
                <a:lnTo>
                  <a:pt x="0" y="38004"/>
                </a:lnTo>
                <a:lnTo>
                  <a:pt x="3583272" y="291864"/>
                </a:lnTo>
                <a:lnTo>
                  <a:pt x="3585965" y="253860"/>
                </a:lnTo>
                <a:lnTo>
                  <a:pt x="26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09039" y="4264300"/>
            <a:ext cx="1028700" cy="523875"/>
          </a:xfrm>
          <a:custGeom>
            <a:avLst/>
            <a:gdLst/>
            <a:ahLst/>
            <a:cxnLst/>
            <a:rect l="l" t="t" r="r" b="b"/>
            <a:pathLst>
              <a:path w="1028700" h="523875">
                <a:moveTo>
                  <a:pt x="0" y="0"/>
                </a:moveTo>
                <a:lnTo>
                  <a:pt x="1028700" y="0"/>
                </a:lnTo>
                <a:lnTo>
                  <a:pt x="10287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66983" y="4270755"/>
            <a:ext cx="913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114" dirty="0">
                <a:latin typeface="Calibri" panose="020F0502020204030204"/>
                <a:cs typeface="Calibri" panose="020F0502020204030204"/>
              </a:rPr>
              <a:t>K</a:t>
            </a:r>
            <a:r>
              <a:rPr sz="2700" spc="172" baseline="-140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spc="240" baseline="-14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(R)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4633" y="4143755"/>
            <a:ext cx="103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-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23330" y="5009804"/>
            <a:ext cx="2470785" cy="369570"/>
          </a:xfrm>
          <a:custGeom>
            <a:avLst/>
            <a:gdLst/>
            <a:ahLst/>
            <a:cxnLst/>
            <a:rect l="l" t="t" r="r" b="b"/>
            <a:pathLst>
              <a:path w="2470785" h="369570">
                <a:moveTo>
                  <a:pt x="0" y="0"/>
                </a:moveTo>
                <a:lnTo>
                  <a:pt x="2470163" y="0"/>
                </a:lnTo>
                <a:lnTo>
                  <a:pt x="247016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505689" y="4191000"/>
            <a:ext cx="1799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Bob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computes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23484" y="4500599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-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45738" y="4762726"/>
            <a:ext cx="28366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50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(K</a:t>
            </a:r>
            <a:r>
              <a:rPr sz="3600" spc="-75" baseline="-290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(R)) </a:t>
            </a:r>
            <a:r>
              <a:rPr sz="2400">
                <a:latin typeface="Calibri" panose="020F0502020204030204"/>
                <a:cs typeface="Calibri" panose="020F0502020204030204"/>
              </a:rPr>
              <a:t>=</a:t>
            </a:r>
            <a:r>
              <a:rPr sz="2400" spc="150">
                <a:latin typeface="Calibri" panose="020F0502020204030204"/>
                <a:cs typeface="Calibri" panose="020F0502020204030204"/>
              </a:rPr>
              <a:t> </a:t>
            </a:r>
            <a:r>
              <a:rPr sz="2400">
                <a:latin typeface="Calibri" panose="020F0502020204030204"/>
                <a:cs typeface="Calibri" panose="020F0502020204030204"/>
              </a:rPr>
              <a:t>R</a:t>
            </a:r>
            <a:r>
              <a:rPr lang="en-US" sz="2400">
                <a:cs typeface="Calibri" panose="020F0502020204030204"/>
              </a:rPr>
              <a:t>’ ?= 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28370" y="4561558"/>
            <a:ext cx="456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32000" dirty="0">
                <a:latin typeface="Calibri" panose="020F0502020204030204"/>
                <a:cs typeface="Calibri" panose="020F0502020204030204"/>
              </a:rPr>
              <a:t>K</a:t>
            </a:r>
            <a:r>
              <a:rPr sz="3600" spc="-89" baseline="-32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+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5373" y="3806823"/>
            <a:ext cx="73325" cy="1831976"/>
          </a:xfrm>
          <a:custGeom>
            <a:avLst/>
            <a:gdLst/>
            <a:ahLst/>
            <a:cxnLst/>
            <a:rect l="l" t="t" r="r" b="b"/>
            <a:pathLst>
              <a:path h="2488565">
                <a:moveTo>
                  <a:pt x="0" y="0"/>
                </a:moveTo>
                <a:lnTo>
                  <a:pt x="1" y="248796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77104" y="5051104"/>
            <a:ext cx="1398270" cy="0"/>
          </a:xfrm>
          <a:custGeom>
            <a:avLst/>
            <a:gdLst/>
            <a:ahLst/>
            <a:cxnLst/>
            <a:rect l="l" t="t" r="r" b="b"/>
            <a:pathLst>
              <a:path w="1398270">
                <a:moveTo>
                  <a:pt x="0" y="0"/>
                </a:moveTo>
                <a:lnTo>
                  <a:pt x="1398105" y="1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Rectangle 33"/>
          <p:cNvSpPr/>
          <p:nvPr/>
        </p:nvSpPr>
        <p:spPr>
          <a:xfrm>
            <a:off x="271468" y="3734157"/>
            <a:ext cx="2660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spc="45" baseline="50000">
                <a:latin typeface="Times New Roman" panose="02020603050405020304" charset="0"/>
                <a:cs typeface="Times New Roman" panose="02020603050405020304" charset="0"/>
              </a:rPr>
              <a:t>Public key / secret key</a:t>
            </a:r>
            <a:r>
              <a:rPr lang="en-US" sz="3000" spc="67" baseline="50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object 21"/>
          <p:cNvSpPr txBox="1"/>
          <p:nvPr/>
        </p:nvSpPr>
        <p:spPr>
          <a:xfrm>
            <a:off x="1004234" y="4136135"/>
            <a:ext cx="9137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45">
                <a:cs typeface="Calibri" panose="020F0502020204030204"/>
              </a:rPr>
              <a:t>K</a:t>
            </a:r>
            <a:r>
              <a:rPr lang="en-US" sz="2800" spc="67" baseline="50000">
                <a:cs typeface="Calibri" panose="020F0502020204030204"/>
              </a:rPr>
              <a:t>-</a:t>
            </a:r>
            <a:r>
              <a:rPr lang="en-US" sz="2800" spc="450" baseline="50000">
                <a:cs typeface="Calibri" panose="020F0502020204030204"/>
              </a:rPr>
              <a:t> </a:t>
            </a:r>
            <a:r>
              <a:rPr lang="en-US" sz="2800" spc="45">
                <a:latin typeface="Calibri" panose="020F0502020204030204"/>
                <a:cs typeface="Calibri" panose="020F0502020204030204"/>
              </a:rPr>
              <a:t>/</a:t>
            </a:r>
            <a:r>
              <a:rPr sz="2800" spc="45">
                <a:latin typeface="Calibri" panose="020F0502020204030204"/>
                <a:cs typeface="Calibri" panose="020F0502020204030204"/>
              </a:rPr>
              <a:t>K</a:t>
            </a:r>
            <a:r>
              <a:rPr sz="3000" spc="67" baseline="50000">
                <a:latin typeface="Calibri" panose="020F0502020204030204"/>
                <a:cs typeface="Calibri" panose="020F0502020204030204"/>
              </a:rPr>
              <a:t>+</a:t>
            </a:r>
            <a:r>
              <a:rPr sz="3000" spc="450" baseline="50000">
                <a:latin typeface="Calibri" panose="020F0502020204030204"/>
                <a:cs typeface="Calibri" panose="020F0502020204030204"/>
              </a:rPr>
              <a:t> 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21"/>
          <p:cNvSpPr txBox="1"/>
          <p:nvPr/>
        </p:nvSpPr>
        <p:spPr>
          <a:xfrm>
            <a:off x="9094720" y="3507277"/>
            <a:ext cx="9137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Calibri" panose="020F0502020204030204"/>
                <a:cs typeface="Calibri" panose="020F0502020204030204"/>
              </a:rPr>
              <a:t>K</a:t>
            </a:r>
            <a:r>
              <a:rPr sz="3000" spc="67" baseline="50000">
                <a:latin typeface="Calibri" panose="020F0502020204030204"/>
                <a:cs typeface="Calibri" panose="020F0502020204030204"/>
              </a:rPr>
              <a:t>+</a:t>
            </a:r>
            <a:r>
              <a:rPr sz="3000" spc="450" baseline="50000">
                <a:latin typeface="Calibri" panose="020F0502020204030204"/>
                <a:cs typeface="Calibri" panose="020F0502020204030204"/>
              </a:rPr>
              <a:t> 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22"/>
          <p:cNvSpPr txBox="1"/>
          <p:nvPr/>
        </p:nvSpPr>
        <p:spPr>
          <a:xfrm>
            <a:off x="8505689" y="3137127"/>
            <a:ext cx="315145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 panose="020F0502020204030204"/>
                <a:cs typeface="Calibri" panose="020F0502020204030204"/>
              </a:rPr>
              <a:t>Bob</a:t>
            </a:r>
            <a:r>
              <a:rPr sz="2400" spc="-75"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spc="-10">
                <a:latin typeface="Calibri" panose="020F0502020204030204"/>
                <a:cs typeface="Calibri" panose="020F0502020204030204"/>
              </a:rPr>
              <a:t>know Alice’s public key: 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15975" y="5756716"/>
            <a:ext cx="387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How ditribute </a:t>
            </a:r>
            <a:r>
              <a:rPr lang="en-US" sz="2400" spc="-10">
                <a:latin typeface="Times New Roman" panose="02020603050405020304" charset="0"/>
                <a:cs typeface="Times New Roman" panose="02020603050405020304" charset="0"/>
              </a:rPr>
              <a:t>Alice’s public?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6638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Need </a:t>
            </a:r>
            <a:r>
              <a:rPr sz="4400" b="0" spc="-3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certified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public</a:t>
            </a:r>
            <a:r>
              <a:rPr sz="4400" b="0" spc="1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spc="-6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keys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82406" y="2252869"/>
            <a:ext cx="3712523" cy="3638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2000" y="1219200"/>
            <a:ext cx="7301865" cy="491744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9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3495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motivation: 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Trudy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plays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pizza prank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on</a:t>
            </a:r>
            <a:r>
              <a:rPr sz="3200" spc="10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Bob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963930" lvl="1" indent="-288925">
              <a:lnSpc>
                <a:spcPts val="3180"/>
              </a:lnSpc>
              <a:spcBef>
                <a:spcPts val="76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62660" algn="l"/>
                <a:tab pos="963930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creates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e-mail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order: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63930" marR="875665">
              <a:lnSpc>
                <a:spcPts val="3000"/>
              </a:lnSpc>
              <a:spcBef>
                <a:spcPts val="220"/>
              </a:spcBef>
            </a:pPr>
            <a:r>
              <a:rPr sz="2800" i="1" spc="-5" dirty="0">
                <a:latin typeface="Calibri" panose="020F0502020204030204"/>
                <a:cs typeface="Calibri" panose="020F0502020204030204"/>
              </a:rPr>
              <a:t>Dear 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Pizza </a:t>
            </a:r>
            <a:r>
              <a:rPr sz="2800" i="1" spc="-10" dirty="0">
                <a:latin typeface="Calibri" panose="020F0502020204030204"/>
                <a:cs typeface="Calibri" panose="020F0502020204030204"/>
              </a:rPr>
              <a:t>Store,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Please deliver </a:t>
            </a:r>
            <a:r>
              <a:rPr sz="2800" i="1" spc="-20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me  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four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pepperoni </a:t>
            </a:r>
            <a:r>
              <a:rPr sz="2800" i="1" spc="-15" dirty="0">
                <a:latin typeface="Calibri" panose="020F0502020204030204"/>
                <a:cs typeface="Calibri" panose="020F0502020204030204"/>
              </a:rPr>
              <a:t>pizzas.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Thank you,</a:t>
            </a:r>
            <a:r>
              <a:rPr sz="2800" i="1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dirty="0">
                <a:latin typeface="Calibri" panose="020F0502020204030204"/>
                <a:cs typeface="Calibri" panose="020F0502020204030204"/>
              </a:rPr>
              <a:t>Bob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13130" lvl="1" indent="-231775">
              <a:lnSpc>
                <a:spcPct val="100000"/>
              </a:lnSpc>
              <a:spcBef>
                <a:spcPts val="20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13130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signs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order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 her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private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key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13130" lvl="1" indent="-231775">
              <a:lnSpc>
                <a:spcPct val="100000"/>
              </a:lnSpc>
              <a:spcBef>
                <a:spcPts val="12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13130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sends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order to Pizza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Store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13130" marR="490220" lvl="1" indent="-231775">
              <a:lnSpc>
                <a:spcPts val="3000"/>
              </a:lnSpc>
              <a:spcBef>
                <a:spcPts val="54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13130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Trudy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sends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Pizza Store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her public 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key,  </a:t>
            </a:r>
            <a:r>
              <a:rPr sz="2800" dirty="0">
                <a:latin typeface="Calibri" panose="020F0502020204030204"/>
                <a:cs typeface="Calibri" panose="020F0502020204030204"/>
              </a:rPr>
              <a:t>but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says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it’s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Bob’s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public</a:t>
            </a:r>
            <a:r>
              <a:rPr sz="28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key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13130" marR="1051560" lvl="1" indent="-231775">
              <a:lnSpc>
                <a:spcPts val="3000"/>
              </a:lnSpc>
              <a:spcBef>
                <a:spcPts val="60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1313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Pizza Store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verifies signature;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then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delivers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four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pepperoni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pizzas to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Bob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13130" lvl="1" indent="-231775">
              <a:lnSpc>
                <a:spcPct val="100000"/>
              </a:lnSpc>
              <a:spcBef>
                <a:spcPts val="10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91313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Bob doesn’t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even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like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pepperoni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894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Public </a:t>
            </a:r>
            <a:r>
              <a:rPr sz="4400" b="0" spc="-6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key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Certification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Authorities</a:t>
            </a:r>
            <a:r>
              <a:rPr sz="4400" b="0" spc="8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(CA)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420" y="1128267"/>
            <a:ext cx="9932670" cy="25393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72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34950" algn="l"/>
              </a:tabLst>
            </a:pP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certification </a:t>
            </a:r>
            <a:r>
              <a:rPr sz="2800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authority (CA):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binds public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key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particular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entity,</a:t>
            </a:r>
            <a:r>
              <a:rPr sz="28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34950" marR="767715" indent="-222250">
              <a:lnSpc>
                <a:spcPts val="3000"/>
              </a:lnSpc>
              <a:spcBef>
                <a:spcPts val="102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3495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entity (person,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website, router)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registers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 public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key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 CE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provides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“proof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dirty="0">
                <a:latin typeface="Calibri" panose="020F0502020204030204"/>
                <a:cs typeface="Calibri" panose="020F0502020204030204"/>
              </a:rPr>
              <a:t>identity”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lvl="1" indent="-231775">
              <a:lnSpc>
                <a:spcPct val="100000"/>
              </a:lnSpc>
              <a:spcBef>
                <a:spcPts val="22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creates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certificate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binding identity </a:t>
            </a:r>
            <a:r>
              <a:rPr sz="2400" dirty="0">
                <a:latin typeface="Calibri" panose="020F0502020204030204"/>
                <a:cs typeface="Calibri" panose="020F0502020204030204"/>
              </a:rPr>
              <a:t>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E’s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public</a:t>
            </a:r>
            <a:r>
              <a:rPr sz="24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key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77850" marR="5080" lvl="1" indent="-231775">
              <a:lnSpc>
                <a:spcPts val="2590"/>
              </a:lnSpc>
              <a:spcBef>
                <a:spcPts val="54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certificate containing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E’s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public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key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digitally signed by CA: CA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says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“this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E’s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public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key”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7851" y="4860718"/>
            <a:ext cx="1155700" cy="917575"/>
          </a:xfrm>
          <a:custGeom>
            <a:avLst/>
            <a:gdLst/>
            <a:ahLst/>
            <a:cxnLst/>
            <a:rect l="l" t="t" r="r" b="b"/>
            <a:pathLst>
              <a:path w="1155700" h="917575">
                <a:moveTo>
                  <a:pt x="413143" y="160436"/>
                </a:moveTo>
                <a:lnTo>
                  <a:pt x="374091" y="173851"/>
                </a:lnTo>
                <a:lnTo>
                  <a:pt x="353059" y="203084"/>
                </a:lnTo>
                <a:lnTo>
                  <a:pt x="349462" y="210295"/>
                </a:lnTo>
                <a:lnTo>
                  <a:pt x="346057" y="221306"/>
                </a:lnTo>
                <a:lnTo>
                  <a:pt x="344855" y="224316"/>
                </a:lnTo>
                <a:lnTo>
                  <a:pt x="344855" y="225315"/>
                </a:lnTo>
                <a:lnTo>
                  <a:pt x="33844" y="337651"/>
                </a:lnTo>
                <a:lnTo>
                  <a:pt x="30840" y="353470"/>
                </a:lnTo>
                <a:lnTo>
                  <a:pt x="19225" y="365287"/>
                </a:lnTo>
                <a:lnTo>
                  <a:pt x="14418" y="382106"/>
                </a:lnTo>
                <a:lnTo>
                  <a:pt x="25633" y="399126"/>
                </a:lnTo>
                <a:lnTo>
                  <a:pt x="25633" y="421955"/>
                </a:lnTo>
                <a:lnTo>
                  <a:pt x="0" y="439581"/>
                </a:lnTo>
                <a:lnTo>
                  <a:pt x="0" y="462409"/>
                </a:lnTo>
                <a:lnTo>
                  <a:pt x="14418" y="473420"/>
                </a:lnTo>
                <a:lnTo>
                  <a:pt x="28436" y="473420"/>
                </a:lnTo>
                <a:lnTo>
                  <a:pt x="25633" y="749564"/>
                </a:lnTo>
                <a:lnTo>
                  <a:pt x="14418" y="755371"/>
                </a:lnTo>
                <a:lnTo>
                  <a:pt x="14418" y="917574"/>
                </a:lnTo>
                <a:lnTo>
                  <a:pt x="150177" y="917574"/>
                </a:lnTo>
                <a:lnTo>
                  <a:pt x="1044576" y="895147"/>
                </a:lnTo>
                <a:lnTo>
                  <a:pt x="1155499" y="854616"/>
                </a:lnTo>
                <a:lnTo>
                  <a:pt x="1155499" y="706310"/>
                </a:lnTo>
                <a:lnTo>
                  <a:pt x="1143882" y="692291"/>
                </a:lnTo>
                <a:lnTo>
                  <a:pt x="1141462" y="643036"/>
                </a:lnTo>
                <a:lnTo>
                  <a:pt x="1155499" y="632018"/>
                </a:lnTo>
                <a:lnTo>
                  <a:pt x="1155499" y="604986"/>
                </a:lnTo>
                <a:lnTo>
                  <a:pt x="1141462" y="585158"/>
                </a:lnTo>
                <a:lnTo>
                  <a:pt x="1141462" y="407943"/>
                </a:lnTo>
                <a:lnTo>
                  <a:pt x="1155499" y="393923"/>
                </a:lnTo>
                <a:lnTo>
                  <a:pt x="1155499" y="383308"/>
                </a:lnTo>
                <a:lnTo>
                  <a:pt x="1139122" y="358681"/>
                </a:lnTo>
                <a:lnTo>
                  <a:pt x="1135654" y="325438"/>
                </a:lnTo>
                <a:lnTo>
                  <a:pt x="1055473" y="175053"/>
                </a:lnTo>
                <a:lnTo>
                  <a:pt x="456399" y="175053"/>
                </a:lnTo>
                <a:lnTo>
                  <a:pt x="440580" y="166841"/>
                </a:lnTo>
                <a:lnTo>
                  <a:pt x="425963" y="162235"/>
                </a:lnTo>
                <a:lnTo>
                  <a:pt x="413143" y="160436"/>
                </a:lnTo>
                <a:close/>
              </a:path>
              <a:path w="1155700" h="917575">
                <a:moveTo>
                  <a:pt x="962140" y="0"/>
                </a:moveTo>
                <a:lnTo>
                  <a:pt x="952897" y="0"/>
                </a:lnTo>
                <a:lnTo>
                  <a:pt x="456399" y="175053"/>
                </a:lnTo>
                <a:lnTo>
                  <a:pt x="1055473" y="175053"/>
                </a:lnTo>
                <a:lnTo>
                  <a:pt x="962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19879" y="4874350"/>
            <a:ext cx="1117600" cy="890905"/>
          </a:xfrm>
          <a:custGeom>
            <a:avLst/>
            <a:gdLst/>
            <a:ahLst/>
            <a:cxnLst/>
            <a:rect l="l" t="t" r="r" b="b"/>
            <a:pathLst>
              <a:path w="1117600" h="890904">
                <a:moveTo>
                  <a:pt x="389914" y="162622"/>
                </a:moveTo>
                <a:lnTo>
                  <a:pt x="349062" y="180845"/>
                </a:lnTo>
                <a:lnTo>
                  <a:pt x="332233" y="217088"/>
                </a:lnTo>
                <a:lnTo>
                  <a:pt x="331636" y="219895"/>
                </a:lnTo>
                <a:lnTo>
                  <a:pt x="331636" y="221098"/>
                </a:lnTo>
                <a:lnTo>
                  <a:pt x="31642" y="331029"/>
                </a:lnTo>
                <a:lnTo>
                  <a:pt x="30440" y="344644"/>
                </a:lnTo>
                <a:lnTo>
                  <a:pt x="19226" y="355058"/>
                </a:lnTo>
                <a:lnTo>
                  <a:pt x="13418" y="371482"/>
                </a:lnTo>
                <a:lnTo>
                  <a:pt x="24632" y="388503"/>
                </a:lnTo>
                <a:lnTo>
                  <a:pt x="24632" y="410129"/>
                </a:lnTo>
                <a:lnTo>
                  <a:pt x="0" y="426546"/>
                </a:lnTo>
                <a:lnTo>
                  <a:pt x="0" y="448777"/>
                </a:lnTo>
                <a:lnTo>
                  <a:pt x="13418" y="459788"/>
                </a:lnTo>
                <a:lnTo>
                  <a:pt x="27437" y="459788"/>
                </a:lnTo>
                <a:lnTo>
                  <a:pt x="24632" y="724719"/>
                </a:lnTo>
                <a:lnTo>
                  <a:pt x="13418" y="730728"/>
                </a:lnTo>
                <a:lnTo>
                  <a:pt x="13418" y="890325"/>
                </a:lnTo>
                <a:lnTo>
                  <a:pt x="1004558" y="865094"/>
                </a:lnTo>
                <a:lnTo>
                  <a:pt x="1117094" y="823643"/>
                </a:lnTo>
                <a:lnTo>
                  <a:pt x="1111286" y="683265"/>
                </a:lnTo>
                <a:lnTo>
                  <a:pt x="1100880" y="669850"/>
                </a:lnTo>
                <a:lnTo>
                  <a:pt x="1097249" y="623596"/>
                </a:lnTo>
                <a:lnTo>
                  <a:pt x="1111286" y="611979"/>
                </a:lnTo>
                <a:lnTo>
                  <a:pt x="1111286" y="585546"/>
                </a:lnTo>
                <a:lnTo>
                  <a:pt x="1097249" y="566920"/>
                </a:lnTo>
                <a:lnTo>
                  <a:pt x="1097249" y="396110"/>
                </a:lnTo>
                <a:lnTo>
                  <a:pt x="1117094" y="377290"/>
                </a:lnTo>
                <a:lnTo>
                  <a:pt x="1117094" y="355058"/>
                </a:lnTo>
                <a:lnTo>
                  <a:pt x="1095071" y="349251"/>
                </a:lnTo>
                <a:lnTo>
                  <a:pt x="1092652" y="317614"/>
                </a:lnTo>
                <a:lnTo>
                  <a:pt x="1019632" y="177239"/>
                </a:lnTo>
                <a:lnTo>
                  <a:pt x="430766" y="177239"/>
                </a:lnTo>
                <a:lnTo>
                  <a:pt x="415542" y="169632"/>
                </a:lnTo>
                <a:lnTo>
                  <a:pt x="402127" y="165026"/>
                </a:lnTo>
                <a:lnTo>
                  <a:pt x="389914" y="162622"/>
                </a:lnTo>
                <a:close/>
              </a:path>
              <a:path w="1117600" h="890904">
                <a:moveTo>
                  <a:pt x="927436" y="0"/>
                </a:moveTo>
                <a:lnTo>
                  <a:pt x="430766" y="177239"/>
                </a:lnTo>
                <a:lnTo>
                  <a:pt x="1019632" y="177239"/>
                </a:lnTo>
                <a:lnTo>
                  <a:pt x="927436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9142" y="5544804"/>
            <a:ext cx="49530" cy="138430"/>
          </a:xfrm>
          <a:custGeom>
            <a:avLst/>
            <a:gdLst/>
            <a:ahLst/>
            <a:cxnLst/>
            <a:rect l="l" t="t" r="r" b="b"/>
            <a:pathLst>
              <a:path w="49529" h="138429">
                <a:moveTo>
                  <a:pt x="24039" y="0"/>
                </a:moveTo>
                <a:lnTo>
                  <a:pt x="19845" y="0"/>
                </a:lnTo>
                <a:lnTo>
                  <a:pt x="15891" y="1202"/>
                </a:lnTo>
                <a:lnTo>
                  <a:pt x="0" y="35041"/>
                </a:lnTo>
                <a:lnTo>
                  <a:pt x="2419" y="137971"/>
                </a:lnTo>
                <a:lnTo>
                  <a:pt x="49128" y="135567"/>
                </a:lnTo>
                <a:lnTo>
                  <a:pt x="46062" y="31032"/>
                </a:lnTo>
                <a:lnTo>
                  <a:pt x="240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03675" y="5582847"/>
            <a:ext cx="0" cy="170815"/>
          </a:xfrm>
          <a:custGeom>
            <a:avLst/>
            <a:gdLst/>
            <a:ahLst/>
            <a:cxnLst/>
            <a:rect l="l" t="t" r="r" b="b"/>
            <a:pathLst>
              <a:path h="170814">
                <a:moveTo>
                  <a:pt x="0" y="0"/>
                </a:moveTo>
                <a:lnTo>
                  <a:pt x="0" y="170814"/>
                </a:lnTo>
              </a:path>
            </a:pathLst>
          </a:custGeom>
          <a:ln w="73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7269" y="5595068"/>
            <a:ext cx="0" cy="163195"/>
          </a:xfrm>
          <a:custGeom>
            <a:avLst/>
            <a:gdLst/>
            <a:ahLst/>
            <a:cxnLst/>
            <a:rect l="l" t="t" r="r" b="b"/>
            <a:pathLst>
              <a:path h="163195">
                <a:moveTo>
                  <a:pt x="0" y="0"/>
                </a:moveTo>
                <a:lnTo>
                  <a:pt x="0" y="162599"/>
                </a:lnTo>
              </a:path>
            </a:pathLst>
          </a:custGeom>
          <a:ln w="634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7921" y="5593866"/>
            <a:ext cx="93925" cy="1674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5539" y="5622502"/>
            <a:ext cx="37465" cy="104139"/>
          </a:xfrm>
          <a:custGeom>
            <a:avLst/>
            <a:gdLst/>
            <a:ahLst/>
            <a:cxnLst/>
            <a:rect l="l" t="t" r="r" b="b"/>
            <a:pathLst>
              <a:path w="37464" h="104139">
                <a:moveTo>
                  <a:pt x="20430" y="0"/>
                </a:moveTo>
                <a:lnTo>
                  <a:pt x="0" y="26426"/>
                </a:lnTo>
                <a:lnTo>
                  <a:pt x="1602" y="103525"/>
                </a:lnTo>
                <a:lnTo>
                  <a:pt x="37250" y="101923"/>
                </a:lnTo>
                <a:lnTo>
                  <a:pt x="35443" y="23425"/>
                </a:lnTo>
                <a:lnTo>
                  <a:pt x="34442" y="14011"/>
                </a:lnTo>
                <a:lnTo>
                  <a:pt x="31441" y="6404"/>
                </a:lnTo>
                <a:lnTo>
                  <a:pt x="26835" y="1798"/>
                </a:lnTo>
                <a:lnTo>
                  <a:pt x="20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87200" y="5630109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377"/>
                </a:lnTo>
              </a:path>
            </a:pathLst>
          </a:custGeom>
          <a:ln w="518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96644" y="5619098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183"/>
                </a:lnTo>
              </a:path>
            </a:pathLst>
          </a:custGeom>
          <a:ln w="52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0947" y="5293288"/>
            <a:ext cx="0" cy="305435"/>
          </a:xfrm>
          <a:custGeom>
            <a:avLst/>
            <a:gdLst/>
            <a:ahLst/>
            <a:cxnLst/>
            <a:rect l="l" t="t" r="r" b="b"/>
            <a:pathLst>
              <a:path h="305435">
                <a:moveTo>
                  <a:pt x="0" y="0"/>
                </a:moveTo>
                <a:lnTo>
                  <a:pt x="0" y="305183"/>
                </a:lnTo>
              </a:path>
            </a:pathLst>
          </a:custGeom>
          <a:ln w="110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908" y="5105450"/>
            <a:ext cx="0" cy="433070"/>
          </a:xfrm>
          <a:custGeom>
            <a:avLst/>
            <a:gdLst/>
            <a:ahLst/>
            <a:cxnLst/>
            <a:rect l="l" t="t" r="r" b="b"/>
            <a:pathLst>
              <a:path h="433070">
                <a:moveTo>
                  <a:pt x="0" y="0"/>
                </a:moveTo>
                <a:lnTo>
                  <a:pt x="0" y="432942"/>
                </a:lnTo>
              </a:path>
            </a:pathLst>
          </a:custGeom>
          <a:ln w="46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74078" y="5403825"/>
            <a:ext cx="556260" cy="193040"/>
          </a:xfrm>
          <a:custGeom>
            <a:avLst/>
            <a:gdLst/>
            <a:ahLst/>
            <a:cxnLst/>
            <a:rect l="l" t="t" r="r" b="b"/>
            <a:pathLst>
              <a:path w="556260" h="193039">
                <a:moveTo>
                  <a:pt x="553730" y="0"/>
                </a:moveTo>
                <a:lnTo>
                  <a:pt x="0" y="99324"/>
                </a:lnTo>
                <a:lnTo>
                  <a:pt x="0" y="193041"/>
                </a:lnTo>
                <a:lnTo>
                  <a:pt x="113755" y="182425"/>
                </a:lnTo>
                <a:lnTo>
                  <a:pt x="133744" y="182425"/>
                </a:lnTo>
                <a:lnTo>
                  <a:pt x="135980" y="158395"/>
                </a:lnTo>
                <a:lnTo>
                  <a:pt x="309205" y="135566"/>
                </a:lnTo>
                <a:lnTo>
                  <a:pt x="546180" y="135566"/>
                </a:lnTo>
                <a:lnTo>
                  <a:pt x="556133" y="134566"/>
                </a:lnTo>
                <a:lnTo>
                  <a:pt x="553730" y="0"/>
                </a:lnTo>
                <a:close/>
              </a:path>
              <a:path w="556260" h="193039">
                <a:moveTo>
                  <a:pt x="133744" y="182425"/>
                </a:moveTo>
                <a:lnTo>
                  <a:pt x="113755" y="182425"/>
                </a:lnTo>
                <a:lnTo>
                  <a:pt x="133576" y="184232"/>
                </a:lnTo>
                <a:lnTo>
                  <a:pt x="133744" y="182425"/>
                </a:lnTo>
                <a:close/>
              </a:path>
              <a:path w="556260" h="193039">
                <a:moveTo>
                  <a:pt x="546180" y="135566"/>
                </a:moveTo>
                <a:lnTo>
                  <a:pt x="309205" y="135566"/>
                </a:lnTo>
                <a:lnTo>
                  <a:pt x="313416" y="159597"/>
                </a:lnTo>
                <a:lnTo>
                  <a:pt x="330833" y="157192"/>
                </a:lnTo>
                <a:lnTo>
                  <a:pt x="546180" y="135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70481" y="5151115"/>
            <a:ext cx="553720" cy="332105"/>
          </a:xfrm>
          <a:custGeom>
            <a:avLst/>
            <a:gdLst/>
            <a:ahLst/>
            <a:cxnLst/>
            <a:rect l="l" t="t" r="r" b="b"/>
            <a:pathLst>
              <a:path w="553720" h="332104">
                <a:moveTo>
                  <a:pt x="553326" y="0"/>
                </a:moveTo>
                <a:lnTo>
                  <a:pt x="0" y="163203"/>
                </a:lnTo>
                <a:lnTo>
                  <a:pt x="0" y="331609"/>
                </a:lnTo>
                <a:lnTo>
                  <a:pt x="553326" y="226881"/>
                </a:lnTo>
                <a:lnTo>
                  <a:pt x="553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7997" y="5495542"/>
            <a:ext cx="0" cy="97155"/>
          </a:xfrm>
          <a:custGeom>
            <a:avLst/>
            <a:gdLst/>
            <a:ahLst/>
            <a:cxnLst/>
            <a:rect l="l" t="t" r="r" b="b"/>
            <a:pathLst>
              <a:path h="97154">
                <a:moveTo>
                  <a:pt x="0" y="0"/>
                </a:moveTo>
                <a:lnTo>
                  <a:pt x="0" y="97121"/>
                </a:lnTo>
              </a:path>
            </a:pathLst>
          </a:custGeom>
          <a:ln w="9411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81720" y="5475714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6"/>
                </a:lnTo>
              </a:path>
            </a:pathLst>
          </a:custGeom>
          <a:ln w="12216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91770" y="5457097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314"/>
                </a:lnTo>
              </a:path>
            </a:pathLst>
          </a:custGeom>
          <a:ln w="11615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6333" y="5431260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0"/>
                </a:moveTo>
                <a:lnTo>
                  <a:pt x="0" y="130961"/>
                </a:lnTo>
              </a:path>
            </a:pathLst>
          </a:custGeom>
          <a:ln w="14419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48506" y="5409632"/>
            <a:ext cx="0" cy="137795"/>
          </a:xfrm>
          <a:custGeom>
            <a:avLst/>
            <a:gdLst/>
            <a:ahLst/>
            <a:cxnLst/>
            <a:rect l="l" t="t" r="r" b="b"/>
            <a:pathLst>
              <a:path h="137795">
                <a:moveTo>
                  <a:pt x="0" y="0"/>
                </a:moveTo>
                <a:lnTo>
                  <a:pt x="0" y="137374"/>
                </a:lnTo>
              </a:path>
            </a:pathLst>
          </a:custGeom>
          <a:ln w="16421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44578" y="5458695"/>
            <a:ext cx="17145" cy="43815"/>
          </a:xfrm>
          <a:custGeom>
            <a:avLst/>
            <a:gdLst/>
            <a:ahLst/>
            <a:cxnLst/>
            <a:rect l="l" t="t" r="r" b="b"/>
            <a:pathLst>
              <a:path w="17145" h="43814">
                <a:moveTo>
                  <a:pt x="8204" y="0"/>
                </a:moveTo>
                <a:lnTo>
                  <a:pt x="5405" y="604"/>
                </a:lnTo>
                <a:lnTo>
                  <a:pt x="2396" y="2402"/>
                </a:lnTo>
                <a:lnTo>
                  <a:pt x="596" y="5403"/>
                </a:lnTo>
                <a:lnTo>
                  <a:pt x="0" y="8808"/>
                </a:lnTo>
                <a:lnTo>
                  <a:pt x="0" y="34645"/>
                </a:lnTo>
                <a:lnTo>
                  <a:pt x="596" y="38049"/>
                </a:lnTo>
                <a:lnTo>
                  <a:pt x="2396" y="40453"/>
                </a:lnTo>
                <a:lnTo>
                  <a:pt x="5405" y="42857"/>
                </a:lnTo>
                <a:lnTo>
                  <a:pt x="8204" y="43252"/>
                </a:lnTo>
                <a:lnTo>
                  <a:pt x="11810" y="42857"/>
                </a:lnTo>
                <a:lnTo>
                  <a:pt x="14617" y="40453"/>
                </a:lnTo>
                <a:lnTo>
                  <a:pt x="16417" y="38049"/>
                </a:lnTo>
                <a:lnTo>
                  <a:pt x="17021" y="34645"/>
                </a:lnTo>
                <a:lnTo>
                  <a:pt x="17021" y="8808"/>
                </a:lnTo>
                <a:lnTo>
                  <a:pt x="16417" y="5403"/>
                </a:lnTo>
                <a:lnTo>
                  <a:pt x="14617" y="2402"/>
                </a:lnTo>
                <a:lnTo>
                  <a:pt x="11810" y="604"/>
                </a:lnTo>
                <a:lnTo>
                  <a:pt x="8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52516" y="5437071"/>
            <a:ext cx="15875" cy="45085"/>
          </a:xfrm>
          <a:custGeom>
            <a:avLst/>
            <a:gdLst/>
            <a:ahLst/>
            <a:cxnLst/>
            <a:rect l="l" t="t" r="r" b="b"/>
            <a:pathLst>
              <a:path w="15875" h="45085">
                <a:moveTo>
                  <a:pt x="0" y="45055"/>
                </a:moveTo>
                <a:lnTo>
                  <a:pt x="15820" y="45055"/>
                </a:lnTo>
                <a:lnTo>
                  <a:pt x="15820" y="0"/>
                </a:lnTo>
                <a:lnTo>
                  <a:pt x="0" y="0"/>
                </a:lnTo>
                <a:lnTo>
                  <a:pt x="0" y="45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66464" y="5407833"/>
            <a:ext cx="20320" cy="60325"/>
          </a:xfrm>
          <a:custGeom>
            <a:avLst/>
            <a:gdLst/>
            <a:ahLst/>
            <a:cxnLst/>
            <a:rect l="l" t="t" r="r" b="b"/>
            <a:pathLst>
              <a:path w="20320" h="60325">
                <a:moveTo>
                  <a:pt x="0" y="60275"/>
                </a:moveTo>
                <a:lnTo>
                  <a:pt x="19825" y="60275"/>
                </a:lnTo>
                <a:lnTo>
                  <a:pt x="19825" y="0"/>
                </a:lnTo>
                <a:lnTo>
                  <a:pt x="0" y="0"/>
                </a:lnTo>
                <a:lnTo>
                  <a:pt x="0" y="60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09455" y="5380400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70" h="67310">
                <a:moveTo>
                  <a:pt x="0" y="67283"/>
                </a:moveTo>
                <a:lnTo>
                  <a:pt x="13417" y="67283"/>
                </a:lnTo>
                <a:lnTo>
                  <a:pt x="13417" y="0"/>
                </a:lnTo>
                <a:lnTo>
                  <a:pt x="0" y="0"/>
                </a:lnTo>
                <a:lnTo>
                  <a:pt x="0" y="67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65539" y="5245832"/>
            <a:ext cx="17780" cy="29845"/>
          </a:xfrm>
          <a:custGeom>
            <a:avLst/>
            <a:gdLst/>
            <a:ahLst/>
            <a:cxnLst/>
            <a:rect l="l" t="t" r="r" b="b"/>
            <a:pathLst>
              <a:path w="17779" h="29845">
                <a:moveTo>
                  <a:pt x="16823" y="0"/>
                </a:moveTo>
                <a:lnTo>
                  <a:pt x="0" y="5807"/>
                </a:lnTo>
                <a:lnTo>
                  <a:pt x="400" y="29838"/>
                </a:lnTo>
                <a:lnTo>
                  <a:pt x="17420" y="25232"/>
                </a:lnTo>
                <a:lnTo>
                  <a:pt x="16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88769" y="5237620"/>
            <a:ext cx="17780" cy="31115"/>
          </a:xfrm>
          <a:custGeom>
            <a:avLst/>
            <a:gdLst/>
            <a:ahLst/>
            <a:cxnLst/>
            <a:rect l="l" t="t" r="r" b="b"/>
            <a:pathLst>
              <a:path w="17779" h="31114">
                <a:moveTo>
                  <a:pt x="17021" y="0"/>
                </a:moveTo>
                <a:lnTo>
                  <a:pt x="0" y="5808"/>
                </a:lnTo>
                <a:lnTo>
                  <a:pt x="1201" y="31040"/>
                </a:lnTo>
                <a:lnTo>
                  <a:pt x="17626" y="26233"/>
                </a:lnTo>
                <a:lnTo>
                  <a:pt x="17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12801" y="5229409"/>
            <a:ext cx="18415" cy="32384"/>
          </a:xfrm>
          <a:custGeom>
            <a:avLst/>
            <a:gdLst/>
            <a:ahLst/>
            <a:cxnLst/>
            <a:rect l="l" t="t" r="r" b="b"/>
            <a:pathLst>
              <a:path w="18414" h="32385">
                <a:moveTo>
                  <a:pt x="16819" y="0"/>
                </a:moveTo>
                <a:lnTo>
                  <a:pt x="0" y="5808"/>
                </a:lnTo>
                <a:lnTo>
                  <a:pt x="999" y="32242"/>
                </a:lnTo>
                <a:lnTo>
                  <a:pt x="18021" y="27031"/>
                </a:lnTo>
                <a:lnTo>
                  <a:pt x="16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54258" y="5029963"/>
            <a:ext cx="547370" cy="237490"/>
          </a:xfrm>
          <a:custGeom>
            <a:avLst/>
            <a:gdLst/>
            <a:ahLst/>
            <a:cxnLst/>
            <a:rect l="l" t="t" r="r" b="b"/>
            <a:pathLst>
              <a:path w="547370" h="237489">
                <a:moveTo>
                  <a:pt x="547316" y="0"/>
                </a:moveTo>
                <a:lnTo>
                  <a:pt x="0" y="189031"/>
                </a:lnTo>
                <a:lnTo>
                  <a:pt x="2799" y="237496"/>
                </a:lnTo>
                <a:lnTo>
                  <a:pt x="547316" y="54465"/>
                </a:lnTo>
                <a:lnTo>
                  <a:pt x="54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71674" y="5201974"/>
            <a:ext cx="6985" cy="67310"/>
          </a:xfrm>
          <a:custGeom>
            <a:avLst/>
            <a:gdLst/>
            <a:ahLst/>
            <a:cxnLst/>
            <a:rect l="l" t="t" r="r" b="b"/>
            <a:pathLst>
              <a:path w="6985" h="67310">
                <a:moveTo>
                  <a:pt x="0" y="67283"/>
                </a:moveTo>
                <a:lnTo>
                  <a:pt x="6408" y="67283"/>
                </a:lnTo>
                <a:lnTo>
                  <a:pt x="6408" y="0"/>
                </a:lnTo>
                <a:lnTo>
                  <a:pt x="0" y="0"/>
                </a:lnTo>
                <a:lnTo>
                  <a:pt x="0" y="67283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93311" y="5191960"/>
            <a:ext cx="6985" cy="67945"/>
          </a:xfrm>
          <a:custGeom>
            <a:avLst/>
            <a:gdLst/>
            <a:ahLst/>
            <a:cxnLst/>
            <a:rect l="l" t="t" r="r" b="b"/>
            <a:pathLst>
              <a:path w="6985" h="67945">
                <a:moveTo>
                  <a:pt x="0" y="67884"/>
                </a:moveTo>
                <a:lnTo>
                  <a:pt x="6408" y="67884"/>
                </a:lnTo>
                <a:lnTo>
                  <a:pt x="6408" y="0"/>
                </a:lnTo>
                <a:lnTo>
                  <a:pt x="0" y="0"/>
                </a:lnTo>
                <a:lnTo>
                  <a:pt x="0" y="6788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15939" y="5184354"/>
            <a:ext cx="6350" cy="70485"/>
          </a:xfrm>
          <a:custGeom>
            <a:avLst/>
            <a:gdLst/>
            <a:ahLst/>
            <a:cxnLst/>
            <a:rect l="l" t="t" r="r" b="b"/>
            <a:pathLst>
              <a:path w="6350" h="70485">
                <a:moveTo>
                  <a:pt x="0" y="70287"/>
                </a:moveTo>
                <a:lnTo>
                  <a:pt x="6007" y="70287"/>
                </a:lnTo>
                <a:lnTo>
                  <a:pt x="6007" y="0"/>
                </a:lnTo>
                <a:lnTo>
                  <a:pt x="0" y="0"/>
                </a:lnTo>
                <a:lnTo>
                  <a:pt x="0" y="70287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39971" y="5170939"/>
            <a:ext cx="5080" cy="74930"/>
          </a:xfrm>
          <a:custGeom>
            <a:avLst/>
            <a:gdLst/>
            <a:ahLst/>
            <a:cxnLst/>
            <a:rect l="l" t="t" r="r" b="b"/>
            <a:pathLst>
              <a:path w="5079" h="74929">
                <a:moveTo>
                  <a:pt x="0" y="74893"/>
                </a:moveTo>
                <a:lnTo>
                  <a:pt x="4606" y="74893"/>
                </a:lnTo>
                <a:lnTo>
                  <a:pt x="4606" y="0"/>
                </a:lnTo>
                <a:lnTo>
                  <a:pt x="0" y="0"/>
                </a:lnTo>
                <a:lnTo>
                  <a:pt x="0" y="74893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63801" y="5160926"/>
            <a:ext cx="5715" cy="78105"/>
          </a:xfrm>
          <a:custGeom>
            <a:avLst/>
            <a:gdLst/>
            <a:ahLst/>
            <a:cxnLst/>
            <a:rect l="l" t="t" r="r" b="b"/>
            <a:pathLst>
              <a:path w="5714" h="78104">
                <a:moveTo>
                  <a:pt x="0" y="77896"/>
                </a:moveTo>
                <a:lnTo>
                  <a:pt x="5407" y="77896"/>
                </a:lnTo>
                <a:lnTo>
                  <a:pt x="5407" y="0"/>
                </a:lnTo>
                <a:lnTo>
                  <a:pt x="0" y="0"/>
                </a:lnTo>
                <a:lnTo>
                  <a:pt x="0" y="77896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89633" y="5154517"/>
            <a:ext cx="6350" cy="76200"/>
          </a:xfrm>
          <a:custGeom>
            <a:avLst/>
            <a:gdLst/>
            <a:ahLst/>
            <a:cxnLst/>
            <a:rect l="l" t="t" r="r" b="b"/>
            <a:pathLst>
              <a:path w="6350" h="76200">
                <a:moveTo>
                  <a:pt x="0" y="76094"/>
                </a:moveTo>
                <a:lnTo>
                  <a:pt x="5807" y="76094"/>
                </a:lnTo>
                <a:lnTo>
                  <a:pt x="5807" y="0"/>
                </a:lnTo>
                <a:lnTo>
                  <a:pt x="0" y="0"/>
                </a:lnTo>
                <a:lnTo>
                  <a:pt x="0" y="7609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19271" y="5140497"/>
            <a:ext cx="6350" cy="78740"/>
          </a:xfrm>
          <a:custGeom>
            <a:avLst/>
            <a:gdLst/>
            <a:ahLst/>
            <a:cxnLst/>
            <a:rect l="l" t="t" r="r" b="b"/>
            <a:pathLst>
              <a:path w="6350" h="78739">
                <a:moveTo>
                  <a:pt x="0" y="78497"/>
                </a:moveTo>
                <a:lnTo>
                  <a:pt x="5807" y="78497"/>
                </a:lnTo>
                <a:lnTo>
                  <a:pt x="5807" y="0"/>
                </a:lnTo>
                <a:lnTo>
                  <a:pt x="0" y="0"/>
                </a:lnTo>
                <a:lnTo>
                  <a:pt x="0" y="78497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48507" y="5132289"/>
            <a:ext cx="7620" cy="76835"/>
          </a:xfrm>
          <a:custGeom>
            <a:avLst/>
            <a:gdLst/>
            <a:ahLst/>
            <a:cxnLst/>
            <a:rect l="l" t="t" r="r" b="b"/>
            <a:pathLst>
              <a:path w="7620" h="76835">
                <a:moveTo>
                  <a:pt x="0" y="76695"/>
                </a:moveTo>
                <a:lnTo>
                  <a:pt x="7609" y="76695"/>
                </a:lnTo>
                <a:lnTo>
                  <a:pt x="7609" y="0"/>
                </a:lnTo>
                <a:lnTo>
                  <a:pt x="0" y="0"/>
                </a:lnTo>
                <a:lnTo>
                  <a:pt x="0" y="76695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80550" y="5123077"/>
            <a:ext cx="6985" cy="80645"/>
          </a:xfrm>
          <a:custGeom>
            <a:avLst/>
            <a:gdLst/>
            <a:ahLst/>
            <a:cxnLst/>
            <a:rect l="l" t="t" r="r" b="b"/>
            <a:pathLst>
              <a:path w="6985" h="80645">
                <a:moveTo>
                  <a:pt x="0" y="80099"/>
                </a:moveTo>
                <a:lnTo>
                  <a:pt x="6408" y="80099"/>
                </a:lnTo>
                <a:lnTo>
                  <a:pt x="6408" y="0"/>
                </a:lnTo>
                <a:lnTo>
                  <a:pt x="0" y="0"/>
                </a:lnTo>
                <a:lnTo>
                  <a:pt x="0" y="80099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814996" y="5104853"/>
            <a:ext cx="6985" cy="83820"/>
          </a:xfrm>
          <a:custGeom>
            <a:avLst/>
            <a:gdLst/>
            <a:ahLst/>
            <a:cxnLst/>
            <a:rect l="l" t="t" r="r" b="b"/>
            <a:pathLst>
              <a:path w="6985" h="83820">
                <a:moveTo>
                  <a:pt x="0" y="83707"/>
                </a:moveTo>
                <a:lnTo>
                  <a:pt x="6408" y="83707"/>
                </a:lnTo>
                <a:lnTo>
                  <a:pt x="6408" y="0"/>
                </a:lnTo>
                <a:lnTo>
                  <a:pt x="0" y="0"/>
                </a:lnTo>
                <a:lnTo>
                  <a:pt x="0" y="83707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47139" y="5090841"/>
            <a:ext cx="0" cy="86995"/>
          </a:xfrm>
          <a:custGeom>
            <a:avLst/>
            <a:gdLst/>
            <a:ahLst/>
            <a:cxnLst/>
            <a:rect l="l" t="t" r="r" b="b"/>
            <a:pathLst>
              <a:path h="86995">
                <a:moveTo>
                  <a:pt x="0" y="0"/>
                </a:moveTo>
                <a:lnTo>
                  <a:pt x="0" y="86506"/>
                </a:lnTo>
              </a:path>
            </a:pathLst>
          </a:custGeom>
          <a:ln w="7009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78081" y="5081428"/>
            <a:ext cx="8255" cy="85725"/>
          </a:xfrm>
          <a:custGeom>
            <a:avLst/>
            <a:gdLst/>
            <a:ahLst/>
            <a:cxnLst/>
            <a:rect l="l" t="t" r="r" b="b"/>
            <a:pathLst>
              <a:path w="8254" h="85725">
                <a:moveTo>
                  <a:pt x="0" y="85505"/>
                </a:moveTo>
                <a:lnTo>
                  <a:pt x="8210" y="85505"/>
                </a:lnTo>
                <a:lnTo>
                  <a:pt x="8210" y="0"/>
                </a:lnTo>
                <a:lnTo>
                  <a:pt x="0" y="0"/>
                </a:lnTo>
                <a:lnTo>
                  <a:pt x="0" y="85505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10721" y="5070417"/>
            <a:ext cx="6985" cy="84455"/>
          </a:xfrm>
          <a:custGeom>
            <a:avLst/>
            <a:gdLst/>
            <a:ahLst/>
            <a:cxnLst/>
            <a:rect l="l" t="t" r="r" b="b"/>
            <a:pathLst>
              <a:path w="6985" h="84454">
                <a:moveTo>
                  <a:pt x="0" y="84102"/>
                </a:moveTo>
                <a:lnTo>
                  <a:pt x="6408" y="84102"/>
                </a:lnTo>
                <a:lnTo>
                  <a:pt x="6408" y="0"/>
                </a:lnTo>
                <a:lnTo>
                  <a:pt x="0" y="0"/>
                </a:lnTo>
                <a:lnTo>
                  <a:pt x="0" y="8410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50779" y="5056389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111"/>
                </a:lnTo>
              </a:path>
            </a:pathLst>
          </a:custGeom>
          <a:ln w="7610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989824" y="5041570"/>
            <a:ext cx="0" cy="89535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0"/>
                </a:moveTo>
                <a:lnTo>
                  <a:pt x="0" y="89514"/>
                </a:lnTo>
              </a:path>
            </a:pathLst>
          </a:custGeom>
          <a:ln w="10012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26074" y="5029963"/>
            <a:ext cx="0" cy="9017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11"/>
                </a:lnTo>
              </a:path>
            </a:pathLst>
          </a:custGeom>
          <a:ln w="8811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67831" y="5014741"/>
            <a:ext cx="0" cy="94615"/>
          </a:xfrm>
          <a:custGeom>
            <a:avLst/>
            <a:gdLst/>
            <a:ahLst/>
            <a:cxnLst/>
            <a:rect l="l" t="t" r="r" b="b"/>
            <a:pathLst>
              <a:path h="94614">
                <a:moveTo>
                  <a:pt x="0" y="0"/>
                </a:moveTo>
                <a:lnTo>
                  <a:pt x="0" y="94121"/>
                </a:lnTo>
              </a:path>
            </a:pathLst>
          </a:custGeom>
          <a:ln w="9411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58850" y="4946869"/>
            <a:ext cx="125379" cy="104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55258" y="5299693"/>
            <a:ext cx="74295" cy="40005"/>
          </a:xfrm>
          <a:custGeom>
            <a:avLst/>
            <a:gdLst/>
            <a:ahLst/>
            <a:cxnLst/>
            <a:rect l="l" t="t" r="r" b="b"/>
            <a:pathLst>
              <a:path w="74295" h="40004">
                <a:moveTo>
                  <a:pt x="53872" y="0"/>
                </a:moveTo>
                <a:lnTo>
                  <a:pt x="42053" y="0"/>
                </a:lnTo>
                <a:lnTo>
                  <a:pt x="31042" y="1605"/>
                </a:lnTo>
                <a:lnTo>
                  <a:pt x="0" y="25636"/>
                </a:lnTo>
                <a:lnTo>
                  <a:pt x="1798" y="29838"/>
                </a:lnTo>
                <a:lnTo>
                  <a:pt x="49660" y="39655"/>
                </a:lnTo>
                <a:lnTo>
                  <a:pt x="58478" y="39655"/>
                </a:lnTo>
                <a:lnTo>
                  <a:pt x="59681" y="38050"/>
                </a:lnTo>
                <a:lnTo>
                  <a:pt x="63084" y="34444"/>
                </a:lnTo>
                <a:lnTo>
                  <a:pt x="67690" y="29838"/>
                </a:lnTo>
                <a:lnTo>
                  <a:pt x="73693" y="9212"/>
                </a:lnTo>
                <a:lnTo>
                  <a:pt x="71288" y="8211"/>
                </a:lnTo>
                <a:lnTo>
                  <a:pt x="69490" y="7010"/>
                </a:lnTo>
                <a:lnTo>
                  <a:pt x="67288" y="5807"/>
                </a:lnTo>
                <a:lnTo>
                  <a:pt x="65481" y="4009"/>
                </a:lnTo>
                <a:lnTo>
                  <a:pt x="63084" y="2807"/>
                </a:lnTo>
                <a:lnTo>
                  <a:pt x="60278" y="1202"/>
                </a:lnTo>
                <a:lnTo>
                  <a:pt x="57276" y="605"/>
                </a:lnTo>
                <a:lnTo>
                  <a:pt x="53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20840" y="5292087"/>
            <a:ext cx="42545" cy="293370"/>
          </a:xfrm>
          <a:custGeom>
            <a:avLst/>
            <a:gdLst/>
            <a:ahLst/>
            <a:cxnLst/>
            <a:rect l="l" t="t" r="r" b="b"/>
            <a:pathLst>
              <a:path w="42545" h="293370">
                <a:moveTo>
                  <a:pt x="40759" y="270134"/>
                </a:moveTo>
                <a:lnTo>
                  <a:pt x="5110" y="270134"/>
                </a:lnTo>
                <a:lnTo>
                  <a:pt x="5110" y="292962"/>
                </a:lnTo>
                <a:lnTo>
                  <a:pt x="41962" y="292365"/>
                </a:lnTo>
                <a:lnTo>
                  <a:pt x="40759" y="270134"/>
                </a:lnTo>
                <a:close/>
              </a:path>
              <a:path w="42545" h="293370">
                <a:moveTo>
                  <a:pt x="27941" y="18020"/>
                </a:moveTo>
                <a:lnTo>
                  <a:pt x="15122" y="18020"/>
                </a:lnTo>
                <a:lnTo>
                  <a:pt x="11516" y="21625"/>
                </a:lnTo>
                <a:lnTo>
                  <a:pt x="10919" y="24433"/>
                </a:lnTo>
                <a:lnTo>
                  <a:pt x="10313" y="26837"/>
                </a:lnTo>
                <a:lnTo>
                  <a:pt x="10313" y="270134"/>
                </a:lnTo>
                <a:lnTo>
                  <a:pt x="31942" y="270134"/>
                </a:lnTo>
                <a:lnTo>
                  <a:pt x="31942" y="24433"/>
                </a:lnTo>
                <a:lnTo>
                  <a:pt x="30740" y="22231"/>
                </a:lnTo>
                <a:lnTo>
                  <a:pt x="27941" y="18020"/>
                </a:lnTo>
                <a:close/>
              </a:path>
              <a:path w="42545" h="293370">
                <a:moveTo>
                  <a:pt x="7514" y="9211"/>
                </a:moveTo>
                <a:lnTo>
                  <a:pt x="6313" y="9211"/>
                </a:lnTo>
                <a:lnTo>
                  <a:pt x="3909" y="9817"/>
                </a:lnTo>
                <a:lnTo>
                  <a:pt x="1707" y="11615"/>
                </a:lnTo>
                <a:lnTo>
                  <a:pt x="504" y="14019"/>
                </a:lnTo>
                <a:lnTo>
                  <a:pt x="7" y="16818"/>
                </a:lnTo>
                <a:lnTo>
                  <a:pt x="0" y="18020"/>
                </a:lnTo>
                <a:lnTo>
                  <a:pt x="504" y="21028"/>
                </a:lnTo>
                <a:lnTo>
                  <a:pt x="1707" y="23432"/>
                </a:lnTo>
                <a:lnTo>
                  <a:pt x="3909" y="25634"/>
                </a:lnTo>
                <a:lnTo>
                  <a:pt x="6313" y="26231"/>
                </a:lnTo>
                <a:lnTo>
                  <a:pt x="8111" y="25634"/>
                </a:lnTo>
                <a:lnTo>
                  <a:pt x="10313" y="23827"/>
                </a:lnTo>
                <a:lnTo>
                  <a:pt x="11516" y="21625"/>
                </a:lnTo>
                <a:lnTo>
                  <a:pt x="12121" y="18020"/>
                </a:lnTo>
                <a:lnTo>
                  <a:pt x="36650" y="18020"/>
                </a:lnTo>
                <a:lnTo>
                  <a:pt x="37751" y="16818"/>
                </a:lnTo>
                <a:lnTo>
                  <a:pt x="38952" y="14019"/>
                </a:lnTo>
                <a:lnTo>
                  <a:pt x="39039" y="13413"/>
                </a:lnTo>
                <a:lnTo>
                  <a:pt x="10919" y="13413"/>
                </a:lnTo>
                <a:lnTo>
                  <a:pt x="10313" y="11615"/>
                </a:lnTo>
                <a:lnTo>
                  <a:pt x="9112" y="10414"/>
                </a:lnTo>
                <a:lnTo>
                  <a:pt x="7514" y="9211"/>
                </a:lnTo>
                <a:close/>
              </a:path>
              <a:path w="42545" h="293370">
                <a:moveTo>
                  <a:pt x="36650" y="18020"/>
                </a:moveTo>
                <a:lnTo>
                  <a:pt x="29546" y="18020"/>
                </a:lnTo>
                <a:lnTo>
                  <a:pt x="30143" y="18625"/>
                </a:lnTo>
                <a:lnTo>
                  <a:pt x="31345" y="19222"/>
                </a:lnTo>
                <a:lnTo>
                  <a:pt x="31942" y="19827"/>
                </a:lnTo>
                <a:lnTo>
                  <a:pt x="32547" y="19827"/>
                </a:lnTo>
                <a:lnTo>
                  <a:pt x="35548" y="19222"/>
                </a:lnTo>
                <a:lnTo>
                  <a:pt x="36650" y="18020"/>
                </a:lnTo>
                <a:close/>
              </a:path>
              <a:path w="42545" h="293370">
                <a:moveTo>
                  <a:pt x="32547" y="0"/>
                </a:moveTo>
                <a:lnTo>
                  <a:pt x="30143" y="1201"/>
                </a:lnTo>
                <a:lnTo>
                  <a:pt x="27941" y="2806"/>
                </a:lnTo>
                <a:lnTo>
                  <a:pt x="26134" y="6412"/>
                </a:lnTo>
                <a:lnTo>
                  <a:pt x="25537" y="9817"/>
                </a:lnTo>
                <a:lnTo>
                  <a:pt x="10919" y="13413"/>
                </a:lnTo>
                <a:lnTo>
                  <a:pt x="39039" y="13413"/>
                </a:lnTo>
                <a:lnTo>
                  <a:pt x="39472" y="10414"/>
                </a:lnTo>
                <a:lnTo>
                  <a:pt x="39450" y="9211"/>
                </a:lnTo>
                <a:lnTo>
                  <a:pt x="38952" y="6412"/>
                </a:lnTo>
                <a:lnTo>
                  <a:pt x="37751" y="2806"/>
                </a:lnTo>
                <a:lnTo>
                  <a:pt x="35548" y="1201"/>
                </a:lnTo>
                <a:lnTo>
                  <a:pt x="32547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62866" y="5301904"/>
            <a:ext cx="45085" cy="20320"/>
          </a:xfrm>
          <a:custGeom>
            <a:avLst/>
            <a:gdLst/>
            <a:ahLst/>
            <a:cxnLst/>
            <a:rect l="l" t="t" r="r" b="b"/>
            <a:pathLst>
              <a:path w="45085" h="20320">
                <a:moveTo>
                  <a:pt x="41456" y="0"/>
                </a:moveTo>
                <a:lnTo>
                  <a:pt x="32647" y="0"/>
                </a:lnTo>
                <a:lnTo>
                  <a:pt x="24636" y="1798"/>
                </a:lnTo>
                <a:lnTo>
                  <a:pt x="0" y="20020"/>
                </a:lnTo>
                <a:lnTo>
                  <a:pt x="3605" y="19423"/>
                </a:lnTo>
                <a:lnTo>
                  <a:pt x="7010" y="18221"/>
                </a:lnTo>
                <a:lnTo>
                  <a:pt x="11212" y="17617"/>
                </a:lnTo>
                <a:lnTo>
                  <a:pt x="15819" y="17020"/>
                </a:lnTo>
                <a:lnTo>
                  <a:pt x="43565" y="17020"/>
                </a:lnTo>
                <a:lnTo>
                  <a:pt x="42659" y="16414"/>
                </a:lnTo>
                <a:lnTo>
                  <a:pt x="40255" y="14616"/>
                </a:lnTo>
                <a:lnTo>
                  <a:pt x="37447" y="13011"/>
                </a:lnTo>
                <a:lnTo>
                  <a:pt x="35648" y="10607"/>
                </a:lnTo>
                <a:lnTo>
                  <a:pt x="35043" y="8202"/>
                </a:lnTo>
                <a:lnTo>
                  <a:pt x="35648" y="7001"/>
                </a:lnTo>
                <a:lnTo>
                  <a:pt x="38649" y="4202"/>
                </a:lnTo>
                <a:lnTo>
                  <a:pt x="40852" y="1193"/>
                </a:lnTo>
                <a:lnTo>
                  <a:pt x="41456" y="0"/>
                </a:lnTo>
                <a:close/>
              </a:path>
              <a:path w="45085" h="20320">
                <a:moveTo>
                  <a:pt x="43565" y="17020"/>
                </a:moveTo>
                <a:lnTo>
                  <a:pt x="25839" y="17020"/>
                </a:lnTo>
                <a:lnTo>
                  <a:pt x="37447" y="18221"/>
                </a:lnTo>
                <a:lnTo>
                  <a:pt x="42659" y="18818"/>
                </a:lnTo>
                <a:lnTo>
                  <a:pt x="45063" y="18818"/>
                </a:lnTo>
                <a:lnTo>
                  <a:pt x="44457" y="17617"/>
                </a:lnTo>
                <a:lnTo>
                  <a:pt x="43565" y="1702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49378" y="5273864"/>
            <a:ext cx="78105" cy="41910"/>
          </a:xfrm>
          <a:custGeom>
            <a:avLst/>
            <a:gdLst/>
            <a:ahLst/>
            <a:cxnLst/>
            <a:rect l="l" t="t" r="r" b="b"/>
            <a:pathLst>
              <a:path w="78104" h="41910">
                <a:moveTo>
                  <a:pt x="56478" y="0"/>
                </a:moveTo>
                <a:lnTo>
                  <a:pt x="44264" y="0"/>
                </a:lnTo>
                <a:lnTo>
                  <a:pt x="33244" y="1807"/>
                </a:lnTo>
                <a:lnTo>
                  <a:pt x="1008" y="23434"/>
                </a:lnTo>
                <a:lnTo>
                  <a:pt x="0" y="27031"/>
                </a:lnTo>
                <a:lnTo>
                  <a:pt x="1605" y="31636"/>
                </a:lnTo>
                <a:lnTo>
                  <a:pt x="51871" y="41655"/>
                </a:lnTo>
                <a:lnTo>
                  <a:pt x="61285" y="41655"/>
                </a:lnTo>
                <a:lnTo>
                  <a:pt x="62882" y="39848"/>
                </a:lnTo>
                <a:lnTo>
                  <a:pt x="71095" y="31636"/>
                </a:lnTo>
                <a:lnTo>
                  <a:pt x="78106" y="10011"/>
                </a:lnTo>
                <a:lnTo>
                  <a:pt x="75702" y="8808"/>
                </a:lnTo>
                <a:lnTo>
                  <a:pt x="73499" y="7607"/>
                </a:lnTo>
                <a:lnTo>
                  <a:pt x="71095" y="5807"/>
                </a:lnTo>
                <a:lnTo>
                  <a:pt x="68892" y="4202"/>
                </a:lnTo>
                <a:lnTo>
                  <a:pt x="65891" y="3001"/>
                </a:lnTo>
                <a:lnTo>
                  <a:pt x="63488" y="1807"/>
                </a:lnTo>
                <a:lnTo>
                  <a:pt x="60083" y="605"/>
                </a:lnTo>
                <a:lnTo>
                  <a:pt x="56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57994" y="5277469"/>
            <a:ext cx="46990" cy="20320"/>
          </a:xfrm>
          <a:custGeom>
            <a:avLst/>
            <a:gdLst/>
            <a:ahLst/>
            <a:cxnLst/>
            <a:rect l="l" t="t" r="r" b="b"/>
            <a:pathLst>
              <a:path w="46989" h="20320">
                <a:moveTo>
                  <a:pt x="41448" y="0"/>
                </a:moveTo>
                <a:lnTo>
                  <a:pt x="32840" y="0"/>
                </a:lnTo>
                <a:lnTo>
                  <a:pt x="25233" y="1202"/>
                </a:lnTo>
                <a:lnTo>
                  <a:pt x="0" y="19828"/>
                </a:lnTo>
                <a:lnTo>
                  <a:pt x="3605" y="18625"/>
                </a:lnTo>
                <a:lnTo>
                  <a:pt x="7010" y="18021"/>
                </a:lnTo>
                <a:lnTo>
                  <a:pt x="11212" y="17424"/>
                </a:lnTo>
                <a:lnTo>
                  <a:pt x="16416" y="16819"/>
                </a:lnTo>
                <a:lnTo>
                  <a:pt x="21022" y="16222"/>
                </a:lnTo>
                <a:lnTo>
                  <a:pt x="44457" y="16222"/>
                </a:lnTo>
                <a:lnTo>
                  <a:pt x="41448" y="14020"/>
                </a:lnTo>
                <a:lnTo>
                  <a:pt x="39246" y="12213"/>
                </a:lnTo>
                <a:lnTo>
                  <a:pt x="36850" y="9809"/>
                </a:lnTo>
                <a:lnTo>
                  <a:pt x="36245" y="7607"/>
                </a:lnTo>
                <a:lnTo>
                  <a:pt x="36850" y="6405"/>
                </a:lnTo>
                <a:lnTo>
                  <a:pt x="39851" y="3404"/>
                </a:lnTo>
                <a:lnTo>
                  <a:pt x="41448" y="1202"/>
                </a:lnTo>
                <a:lnTo>
                  <a:pt x="41448" y="0"/>
                </a:lnTo>
                <a:close/>
              </a:path>
              <a:path w="46989" h="20320">
                <a:moveTo>
                  <a:pt x="44457" y="16222"/>
                </a:moveTo>
                <a:lnTo>
                  <a:pt x="21022" y="16222"/>
                </a:lnTo>
                <a:lnTo>
                  <a:pt x="26831" y="16819"/>
                </a:lnTo>
                <a:lnTo>
                  <a:pt x="32840" y="16819"/>
                </a:lnTo>
                <a:lnTo>
                  <a:pt x="39246" y="18021"/>
                </a:lnTo>
                <a:lnTo>
                  <a:pt x="44457" y="18625"/>
                </a:lnTo>
                <a:lnTo>
                  <a:pt x="46659" y="18625"/>
                </a:lnTo>
                <a:lnTo>
                  <a:pt x="46257" y="17424"/>
                </a:lnTo>
                <a:lnTo>
                  <a:pt x="44457" y="1622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24676" y="5262248"/>
            <a:ext cx="45720" cy="300355"/>
          </a:xfrm>
          <a:custGeom>
            <a:avLst/>
            <a:gdLst/>
            <a:ahLst/>
            <a:cxnLst/>
            <a:rect l="l" t="t" r="r" b="b"/>
            <a:pathLst>
              <a:path w="45720" h="300354">
                <a:moveTo>
                  <a:pt x="7010" y="8211"/>
                </a:moveTo>
                <a:lnTo>
                  <a:pt x="4606" y="8816"/>
                </a:lnTo>
                <a:lnTo>
                  <a:pt x="2202" y="11018"/>
                </a:lnTo>
                <a:lnTo>
                  <a:pt x="403" y="14616"/>
                </a:lnTo>
                <a:lnTo>
                  <a:pt x="0" y="18625"/>
                </a:lnTo>
                <a:lnTo>
                  <a:pt x="403" y="22828"/>
                </a:lnTo>
                <a:lnTo>
                  <a:pt x="2202" y="26231"/>
                </a:lnTo>
                <a:lnTo>
                  <a:pt x="4606" y="28635"/>
                </a:lnTo>
                <a:lnTo>
                  <a:pt x="7010" y="29241"/>
                </a:lnTo>
                <a:lnTo>
                  <a:pt x="8011" y="29241"/>
                </a:lnTo>
                <a:lnTo>
                  <a:pt x="8011" y="284758"/>
                </a:lnTo>
                <a:lnTo>
                  <a:pt x="9212" y="290760"/>
                </a:lnTo>
                <a:lnTo>
                  <a:pt x="12221" y="295366"/>
                </a:lnTo>
                <a:lnTo>
                  <a:pt x="16827" y="298770"/>
                </a:lnTo>
                <a:lnTo>
                  <a:pt x="22636" y="299972"/>
                </a:lnTo>
                <a:lnTo>
                  <a:pt x="28436" y="298770"/>
                </a:lnTo>
                <a:lnTo>
                  <a:pt x="33849" y="295366"/>
                </a:lnTo>
                <a:lnTo>
                  <a:pt x="36649" y="290760"/>
                </a:lnTo>
                <a:lnTo>
                  <a:pt x="37851" y="284758"/>
                </a:lnTo>
                <a:lnTo>
                  <a:pt x="37851" y="28039"/>
                </a:lnTo>
                <a:lnTo>
                  <a:pt x="40859" y="26231"/>
                </a:lnTo>
                <a:lnTo>
                  <a:pt x="43660" y="23432"/>
                </a:lnTo>
                <a:lnTo>
                  <a:pt x="44861" y="19222"/>
                </a:lnTo>
                <a:lnTo>
                  <a:pt x="45466" y="15220"/>
                </a:lnTo>
                <a:lnTo>
                  <a:pt x="45285" y="13422"/>
                </a:lnTo>
                <a:lnTo>
                  <a:pt x="12818" y="13422"/>
                </a:lnTo>
                <a:lnTo>
                  <a:pt x="11616" y="11018"/>
                </a:lnTo>
                <a:lnTo>
                  <a:pt x="10415" y="9817"/>
                </a:lnTo>
                <a:lnTo>
                  <a:pt x="8615" y="8816"/>
                </a:lnTo>
                <a:lnTo>
                  <a:pt x="7010" y="8211"/>
                </a:lnTo>
                <a:close/>
              </a:path>
              <a:path w="45720" h="300354">
                <a:moveTo>
                  <a:pt x="34446" y="0"/>
                </a:moveTo>
                <a:lnTo>
                  <a:pt x="31445" y="604"/>
                </a:lnTo>
                <a:lnTo>
                  <a:pt x="28436" y="2806"/>
                </a:lnTo>
                <a:lnTo>
                  <a:pt x="26234" y="5807"/>
                </a:lnTo>
                <a:lnTo>
                  <a:pt x="24434" y="9817"/>
                </a:lnTo>
                <a:lnTo>
                  <a:pt x="20426" y="9817"/>
                </a:lnTo>
                <a:lnTo>
                  <a:pt x="17425" y="10413"/>
                </a:lnTo>
                <a:lnTo>
                  <a:pt x="15021" y="11615"/>
                </a:lnTo>
                <a:lnTo>
                  <a:pt x="12818" y="13422"/>
                </a:lnTo>
                <a:lnTo>
                  <a:pt x="45285" y="13422"/>
                </a:lnTo>
                <a:lnTo>
                  <a:pt x="44861" y="9211"/>
                </a:lnTo>
                <a:lnTo>
                  <a:pt x="42457" y="4009"/>
                </a:lnTo>
                <a:lnTo>
                  <a:pt x="39052" y="1201"/>
                </a:lnTo>
                <a:lnTo>
                  <a:pt x="34446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759123" y="5242227"/>
            <a:ext cx="86360" cy="45720"/>
          </a:xfrm>
          <a:custGeom>
            <a:avLst/>
            <a:gdLst/>
            <a:ahLst/>
            <a:cxnLst/>
            <a:rect l="l" t="t" r="r" b="b"/>
            <a:pathLst>
              <a:path w="86360" h="45720">
                <a:moveTo>
                  <a:pt x="62287" y="0"/>
                </a:moveTo>
                <a:lnTo>
                  <a:pt x="48863" y="0"/>
                </a:lnTo>
                <a:lnTo>
                  <a:pt x="36649" y="1799"/>
                </a:lnTo>
                <a:lnTo>
                  <a:pt x="1000" y="25232"/>
                </a:lnTo>
                <a:lnTo>
                  <a:pt x="0" y="29232"/>
                </a:lnTo>
                <a:lnTo>
                  <a:pt x="1605" y="34637"/>
                </a:lnTo>
                <a:lnTo>
                  <a:pt x="57075" y="45656"/>
                </a:lnTo>
                <a:lnTo>
                  <a:pt x="67692" y="45656"/>
                </a:lnTo>
                <a:lnTo>
                  <a:pt x="69289" y="43850"/>
                </a:lnTo>
                <a:lnTo>
                  <a:pt x="73499" y="40445"/>
                </a:lnTo>
                <a:lnTo>
                  <a:pt x="76904" y="36847"/>
                </a:lnTo>
                <a:lnTo>
                  <a:pt x="78703" y="35242"/>
                </a:lnTo>
                <a:lnTo>
                  <a:pt x="86319" y="11212"/>
                </a:lnTo>
                <a:lnTo>
                  <a:pt x="83309" y="10011"/>
                </a:lnTo>
                <a:lnTo>
                  <a:pt x="81107" y="8211"/>
                </a:lnTo>
                <a:lnTo>
                  <a:pt x="78106" y="6606"/>
                </a:lnTo>
                <a:lnTo>
                  <a:pt x="75702" y="4808"/>
                </a:lnTo>
                <a:lnTo>
                  <a:pt x="73499" y="3001"/>
                </a:lnTo>
                <a:lnTo>
                  <a:pt x="69894" y="1799"/>
                </a:lnTo>
                <a:lnTo>
                  <a:pt x="66489" y="596"/>
                </a:lnTo>
                <a:lnTo>
                  <a:pt x="62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768941" y="5245228"/>
            <a:ext cx="52069" cy="22225"/>
          </a:xfrm>
          <a:custGeom>
            <a:avLst/>
            <a:gdLst/>
            <a:ahLst/>
            <a:cxnLst/>
            <a:rect l="l" t="t" r="r" b="b"/>
            <a:pathLst>
              <a:path w="52070" h="22225">
                <a:moveTo>
                  <a:pt x="46659" y="0"/>
                </a:moveTo>
                <a:lnTo>
                  <a:pt x="36245" y="0"/>
                </a:lnTo>
                <a:lnTo>
                  <a:pt x="27435" y="1807"/>
                </a:lnTo>
                <a:lnTo>
                  <a:pt x="19223" y="4009"/>
                </a:lnTo>
                <a:lnTo>
                  <a:pt x="12810" y="7614"/>
                </a:lnTo>
                <a:lnTo>
                  <a:pt x="7002" y="11212"/>
                </a:lnTo>
                <a:lnTo>
                  <a:pt x="3597" y="15220"/>
                </a:lnTo>
                <a:lnTo>
                  <a:pt x="596" y="18625"/>
                </a:lnTo>
                <a:lnTo>
                  <a:pt x="0" y="21626"/>
                </a:lnTo>
                <a:lnTo>
                  <a:pt x="3597" y="21029"/>
                </a:lnTo>
                <a:lnTo>
                  <a:pt x="7607" y="20424"/>
                </a:lnTo>
                <a:lnTo>
                  <a:pt x="18021" y="19222"/>
                </a:lnTo>
                <a:lnTo>
                  <a:pt x="49859" y="19222"/>
                </a:lnTo>
                <a:lnTo>
                  <a:pt x="46055" y="16423"/>
                </a:lnTo>
                <a:lnTo>
                  <a:pt x="43256" y="14019"/>
                </a:lnTo>
                <a:lnTo>
                  <a:pt x="40852" y="11615"/>
                </a:lnTo>
                <a:lnTo>
                  <a:pt x="40246" y="9413"/>
                </a:lnTo>
                <a:lnTo>
                  <a:pt x="40852" y="7614"/>
                </a:lnTo>
                <a:lnTo>
                  <a:pt x="43853" y="4606"/>
                </a:lnTo>
                <a:lnTo>
                  <a:pt x="46659" y="1201"/>
                </a:lnTo>
                <a:lnTo>
                  <a:pt x="46659" y="0"/>
                </a:lnTo>
                <a:close/>
              </a:path>
              <a:path w="52070" h="22225">
                <a:moveTo>
                  <a:pt x="49859" y="19222"/>
                </a:moveTo>
                <a:lnTo>
                  <a:pt x="29832" y="19222"/>
                </a:lnTo>
                <a:lnTo>
                  <a:pt x="49063" y="21029"/>
                </a:lnTo>
                <a:lnTo>
                  <a:pt x="51460" y="21029"/>
                </a:lnTo>
                <a:lnTo>
                  <a:pt x="51460" y="20424"/>
                </a:lnTo>
                <a:lnTo>
                  <a:pt x="49859" y="1922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38432" y="5228812"/>
            <a:ext cx="52705" cy="318770"/>
          </a:xfrm>
          <a:custGeom>
            <a:avLst/>
            <a:gdLst/>
            <a:ahLst/>
            <a:cxnLst/>
            <a:rect l="l" t="t" r="r" b="b"/>
            <a:pathLst>
              <a:path w="52704" h="318770">
                <a:moveTo>
                  <a:pt x="8204" y="9405"/>
                </a:moveTo>
                <a:lnTo>
                  <a:pt x="5203" y="10608"/>
                </a:lnTo>
                <a:lnTo>
                  <a:pt x="2404" y="12810"/>
                </a:lnTo>
                <a:lnTo>
                  <a:pt x="596" y="17020"/>
                </a:lnTo>
                <a:lnTo>
                  <a:pt x="0" y="22223"/>
                </a:lnTo>
                <a:lnTo>
                  <a:pt x="596" y="26426"/>
                </a:lnTo>
                <a:lnTo>
                  <a:pt x="4000" y="32839"/>
                </a:lnTo>
                <a:lnTo>
                  <a:pt x="6404" y="34637"/>
                </a:lnTo>
                <a:lnTo>
                  <a:pt x="6404" y="300174"/>
                </a:lnTo>
                <a:lnTo>
                  <a:pt x="7010" y="303578"/>
                </a:lnTo>
                <a:lnTo>
                  <a:pt x="7607" y="307176"/>
                </a:lnTo>
                <a:lnTo>
                  <a:pt x="9405" y="309982"/>
                </a:lnTo>
                <a:lnTo>
                  <a:pt x="11616" y="312983"/>
                </a:lnTo>
                <a:lnTo>
                  <a:pt x="14617" y="315387"/>
                </a:lnTo>
                <a:lnTo>
                  <a:pt x="17416" y="317195"/>
                </a:lnTo>
                <a:lnTo>
                  <a:pt x="21022" y="317590"/>
                </a:lnTo>
                <a:lnTo>
                  <a:pt x="24427" y="318194"/>
                </a:lnTo>
                <a:lnTo>
                  <a:pt x="28032" y="317590"/>
                </a:lnTo>
                <a:lnTo>
                  <a:pt x="31437" y="317195"/>
                </a:lnTo>
                <a:lnTo>
                  <a:pt x="34446" y="315387"/>
                </a:lnTo>
                <a:lnTo>
                  <a:pt x="36648" y="312983"/>
                </a:lnTo>
                <a:lnTo>
                  <a:pt x="39044" y="309982"/>
                </a:lnTo>
                <a:lnTo>
                  <a:pt x="40852" y="307176"/>
                </a:lnTo>
                <a:lnTo>
                  <a:pt x="41448" y="303578"/>
                </a:lnTo>
                <a:lnTo>
                  <a:pt x="42053" y="300174"/>
                </a:lnTo>
                <a:lnTo>
                  <a:pt x="42053" y="32839"/>
                </a:lnTo>
                <a:lnTo>
                  <a:pt x="46055" y="31032"/>
                </a:lnTo>
                <a:lnTo>
                  <a:pt x="49660" y="27628"/>
                </a:lnTo>
                <a:lnTo>
                  <a:pt x="51862" y="22223"/>
                </a:lnTo>
                <a:lnTo>
                  <a:pt x="52218" y="18820"/>
                </a:lnTo>
                <a:lnTo>
                  <a:pt x="16819" y="18820"/>
                </a:lnTo>
                <a:lnTo>
                  <a:pt x="15819" y="15214"/>
                </a:lnTo>
                <a:lnTo>
                  <a:pt x="14011" y="12415"/>
                </a:lnTo>
                <a:lnTo>
                  <a:pt x="11010" y="10011"/>
                </a:lnTo>
                <a:lnTo>
                  <a:pt x="8204" y="9405"/>
                </a:lnTo>
                <a:close/>
              </a:path>
              <a:path w="52704" h="318770">
                <a:moveTo>
                  <a:pt x="40246" y="0"/>
                </a:moveTo>
                <a:lnTo>
                  <a:pt x="35640" y="1202"/>
                </a:lnTo>
                <a:lnTo>
                  <a:pt x="31437" y="4800"/>
                </a:lnTo>
                <a:lnTo>
                  <a:pt x="28638" y="10011"/>
                </a:lnTo>
                <a:lnTo>
                  <a:pt x="27435" y="16416"/>
                </a:lnTo>
                <a:lnTo>
                  <a:pt x="27435" y="17020"/>
                </a:lnTo>
                <a:lnTo>
                  <a:pt x="22829" y="17020"/>
                </a:lnTo>
                <a:lnTo>
                  <a:pt x="20425" y="17617"/>
                </a:lnTo>
                <a:lnTo>
                  <a:pt x="16819" y="18820"/>
                </a:lnTo>
                <a:lnTo>
                  <a:pt x="52218" y="18820"/>
                </a:lnTo>
                <a:lnTo>
                  <a:pt x="52468" y="16416"/>
                </a:lnTo>
                <a:lnTo>
                  <a:pt x="51266" y="10011"/>
                </a:lnTo>
                <a:lnTo>
                  <a:pt x="49063" y="4800"/>
                </a:lnTo>
                <a:lnTo>
                  <a:pt x="44852" y="1202"/>
                </a:lnTo>
                <a:lnTo>
                  <a:pt x="40246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79881" y="5204378"/>
            <a:ext cx="95250" cy="51435"/>
          </a:xfrm>
          <a:custGeom>
            <a:avLst/>
            <a:gdLst/>
            <a:ahLst/>
            <a:cxnLst/>
            <a:rect l="l" t="t" r="r" b="b"/>
            <a:pathLst>
              <a:path w="95250" h="51435">
                <a:moveTo>
                  <a:pt x="69490" y="0"/>
                </a:moveTo>
                <a:lnTo>
                  <a:pt x="54275" y="0"/>
                </a:lnTo>
                <a:lnTo>
                  <a:pt x="40859" y="2202"/>
                </a:lnTo>
                <a:lnTo>
                  <a:pt x="4606" y="22627"/>
                </a:lnTo>
                <a:lnTo>
                  <a:pt x="0" y="32637"/>
                </a:lnTo>
                <a:lnTo>
                  <a:pt x="2202" y="38445"/>
                </a:lnTo>
                <a:lnTo>
                  <a:pt x="63084" y="50859"/>
                </a:lnTo>
                <a:lnTo>
                  <a:pt x="74096" y="50859"/>
                </a:lnTo>
                <a:lnTo>
                  <a:pt x="76500" y="49061"/>
                </a:lnTo>
                <a:lnTo>
                  <a:pt x="80510" y="44455"/>
                </a:lnTo>
                <a:lnTo>
                  <a:pt x="84510" y="40252"/>
                </a:lnTo>
                <a:lnTo>
                  <a:pt x="86318" y="38445"/>
                </a:lnTo>
                <a:lnTo>
                  <a:pt x="95128" y="12818"/>
                </a:lnTo>
                <a:lnTo>
                  <a:pt x="92127" y="11010"/>
                </a:lnTo>
                <a:lnTo>
                  <a:pt x="89319" y="9212"/>
                </a:lnTo>
                <a:lnTo>
                  <a:pt x="86318" y="7412"/>
                </a:lnTo>
                <a:lnTo>
                  <a:pt x="83511" y="5203"/>
                </a:lnTo>
                <a:lnTo>
                  <a:pt x="80510" y="3404"/>
                </a:lnTo>
                <a:lnTo>
                  <a:pt x="76903" y="1605"/>
                </a:lnTo>
                <a:lnTo>
                  <a:pt x="73499" y="403"/>
                </a:lnTo>
                <a:lnTo>
                  <a:pt x="69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890294" y="5208388"/>
            <a:ext cx="57785" cy="23495"/>
          </a:xfrm>
          <a:custGeom>
            <a:avLst/>
            <a:gdLst/>
            <a:ahLst/>
            <a:cxnLst/>
            <a:rect l="l" t="t" r="r" b="b"/>
            <a:pathLst>
              <a:path w="57785" h="23495">
                <a:moveTo>
                  <a:pt x="51469" y="0"/>
                </a:moveTo>
                <a:lnTo>
                  <a:pt x="40852" y="0"/>
                </a:lnTo>
                <a:lnTo>
                  <a:pt x="31042" y="1798"/>
                </a:lnTo>
                <a:lnTo>
                  <a:pt x="0" y="23425"/>
                </a:lnTo>
                <a:lnTo>
                  <a:pt x="4211" y="22828"/>
                </a:lnTo>
                <a:lnTo>
                  <a:pt x="8817" y="22223"/>
                </a:lnTo>
                <a:lnTo>
                  <a:pt x="14020" y="21626"/>
                </a:lnTo>
                <a:lnTo>
                  <a:pt x="19829" y="21021"/>
                </a:lnTo>
                <a:lnTo>
                  <a:pt x="55469" y="21021"/>
                </a:lnTo>
                <a:lnTo>
                  <a:pt x="54275" y="20424"/>
                </a:lnTo>
                <a:lnTo>
                  <a:pt x="50872" y="18221"/>
                </a:lnTo>
                <a:lnTo>
                  <a:pt x="47862" y="15819"/>
                </a:lnTo>
                <a:lnTo>
                  <a:pt x="45660" y="13415"/>
                </a:lnTo>
                <a:lnTo>
                  <a:pt x="45063" y="10607"/>
                </a:lnTo>
                <a:lnTo>
                  <a:pt x="45660" y="8204"/>
                </a:lnTo>
                <a:lnTo>
                  <a:pt x="48468" y="4597"/>
                </a:lnTo>
                <a:lnTo>
                  <a:pt x="51469" y="1798"/>
                </a:lnTo>
                <a:lnTo>
                  <a:pt x="51469" y="0"/>
                </a:lnTo>
                <a:close/>
              </a:path>
              <a:path w="57785" h="23495">
                <a:moveTo>
                  <a:pt x="55469" y="21021"/>
                </a:moveTo>
                <a:lnTo>
                  <a:pt x="33244" y="21021"/>
                </a:lnTo>
                <a:lnTo>
                  <a:pt x="47862" y="22223"/>
                </a:lnTo>
                <a:lnTo>
                  <a:pt x="54275" y="22828"/>
                </a:lnTo>
                <a:lnTo>
                  <a:pt x="57277" y="22828"/>
                </a:lnTo>
                <a:lnTo>
                  <a:pt x="56680" y="21626"/>
                </a:lnTo>
                <a:lnTo>
                  <a:pt x="55469" y="21021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964391" y="5186753"/>
            <a:ext cx="63500" cy="368935"/>
          </a:xfrm>
          <a:custGeom>
            <a:avLst/>
            <a:gdLst/>
            <a:ahLst/>
            <a:cxnLst/>
            <a:rect l="l" t="t" r="r" b="b"/>
            <a:pathLst>
              <a:path w="63500" h="368935">
                <a:moveTo>
                  <a:pt x="13423" y="10019"/>
                </a:moveTo>
                <a:lnTo>
                  <a:pt x="10020" y="11018"/>
                </a:lnTo>
                <a:lnTo>
                  <a:pt x="7010" y="14624"/>
                </a:lnTo>
                <a:lnTo>
                  <a:pt x="4808" y="19827"/>
                </a:lnTo>
                <a:lnTo>
                  <a:pt x="4211" y="25634"/>
                </a:lnTo>
                <a:lnTo>
                  <a:pt x="4808" y="31040"/>
                </a:lnTo>
                <a:lnTo>
                  <a:pt x="6010" y="35049"/>
                </a:lnTo>
                <a:lnTo>
                  <a:pt x="8213" y="38654"/>
                </a:lnTo>
                <a:lnTo>
                  <a:pt x="10617" y="40857"/>
                </a:lnTo>
                <a:lnTo>
                  <a:pt x="10617" y="331012"/>
                </a:lnTo>
                <a:lnTo>
                  <a:pt x="11214" y="333416"/>
                </a:lnTo>
                <a:lnTo>
                  <a:pt x="12415" y="336425"/>
                </a:lnTo>
                <a:lnTo>
                  <a:pt x="13423" y="338627"/>
                </a:lnTo>
                <a:lnTo>
                  <a:pt x="0" y="341030"/>
                </a:lnTo>
                <a:lnTo>
                  <a:pt x="1202" y="368465"/>
                </a:lnTo>
                <a:lnTo>
                  <a:pt x="63085" y="361455"/>
                </a:lnTo>
                <a:lnTo>
                  <a:pt x="63085" y="330415"/>
                </a:lnTo>
                <a:lnTo>
                  <a:pt x="51469" y="330415"/>
                </a:lnTo>
                <a:lnTo>
                  <a:pt x="51469" y="329810"/>
                </a:lnTo>
                <a:lnTo>
                  <a:pt x="52073" y="329415"/>
                </a:lnTo>
                <a:lnTo>
                  <a:pt x="52073" y="35049"/>
                </a:lnTo>
                <a:lnTo>
                  <a:pt x="51469" y="35049"/>
                </a:lnTo>
                <a:lnTo>
                  <a:pt x="51469" y="34443"/>
                </a:lnTo>
                <a:lnTo>
                  <a:pt x="53873" y="31644"/>
                </a:lnTo>
                <a:lnTo>
                  <a:pt x="55478" y="28039"/>
                </a:lnTo>
                <a:lnTo>
                  <a:pt x="56680" y="24029"/>
                </a:lnTo>
                <a:lnTo>
                  <a:pt x="56680" y="19230"/>
                </a:lnTo>
                <a:lnTo>
                  <a:pt x="56426" y="17625"/>
                </a:lnTo>
                <a:lnTo>
                  <a:pt x="21628" y="17625"/>
                </a:lnTo>
                <a:lnTo>
                  <a:pt x="20426" y="14624"/>
                </a:lnTo>
                <a:lnTo>
                  <a:pt x="18829" y="12221"/>
                </a:lnTo>
                <a:lnTo>
                  <a:pt x="15820" y="10413"/>
                </a:lnTo>
                <a:lnTo>
                  <a:pt x="13423" y="10019"/>
                </a:lnTo>
                <a:close/>
              </a:path>
              <a:path w="63500" h="368935">
                <a:moveTo>
                  <a:pt x="63085" y="328810"/>
                </a:moveTo>
                <a:lnTo>
                  <a:pt x="51469" y="330415"/>
                </a:lnTo>
                <a:lnTo>
                  <a:pt x="63085" y="330415"/>
                </a:lnTo>
                <a:lnTo>
                  <a:pt x="63085" y="328810"/>
                </a:lnTo>
                <a:close/>
              </a:path>
              <a:path w="63500" h="368935">
                <a:moveTo>
                  <a:pt x="44458" y="0"/>
                </a:moveTo>
                <a:lnTo>
                  <a:pt x="40255" y="1201"/>
                </a:lnTo>
                <a:lnTo>
                  <a:pt x="36254" y="4606"/>
                </a:lnTo>
                <a:lnTo>
                  <a:pt x="33446" y="9413"/>
                </a:lnTo>
                <a:lnTo>
                  <a:pt x="32245" y="15220"/>
                </a:lnTo>
                <a:lnTo>
                  <a:pt x="29244" y="15220"/>
                </a:lnTo>
                <a:lnTo>
                  <a:pt x="26436" y="15826"/>
                </a:lnTo>
                <a:lnTo>
                  <a:pt x="24032" y="17028"/>
                </a:lnTo>
                <a:lnTo>
                  <a:pt x="21628" y="17625"/>
                </a:lnTo>
                <a:lnTo>
                  <a:pt x="56426" y="17625"/>
                </a:lnTo>
                <a:lnTo>
                  <a:pt x="55478" y="11615"/>
                </a:lnTo>
                <a:lnTo>
                  <a:pt x="53275" y="5210"/>
                </a:lnTo>
                <a:lnTo>
                  <a:pt x="49065" y="1201"/>
                </a:lnTo>
                <a:lnTo>
                  <a:pt x="44458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03041" y="5167933"/>
            <a:ext cx="103505" cy="55244"/>
          </a:xfrm>
          <a:custGeom>
            <a:avLst/>
            <a:gdLst/>
            <a:ahLst/>
            <a:cxnLst/>
            <a:rect l="l" t="t" r="r" b="b"/>
            <a:pathLst>
              <a:path w="103504" h="55245">
                <a:moveTo>
                  <a:pt x="76500" y="0"/>
                </a:moveTo>
                <a:lnTo>
                  <a:pt x="59479" y="0"/>
                </a:lnTo>
                <a:lnTo>
                  <a:pt x="44264" y="2404"/>
                </a:lnTo>
                <a:lnTo>
                  <a:pt x="5212" y="25232"/>
                </a:lnTo>
                <a:lnTo>
                  <a:pt x="0" y="35848"/>
                </a:lnTo>
                <a:lnTo>
                  <a:pt x="2202" y="41648"/>
                </a:lnTo>
                <a:lnTo>
                  <a:pt x="55477" y="54466"/>
                </a:lnTo>
                <a:lnTo>
                  <a:pt x="68893" y="55071"/>
                </a:lnTo>
                <a:lnTo>
                  <a:pt x="81107" y="55071"/>
                </a:lnTo>
                <a:lnTo>
                  <a:pt x="87520" y="48061"/>
                </a:lnTo>
                <a:lnTo>
                  <a:pt x="91522" y="43858"/>
                </a:lnTo>
                <a:lnTo>
                  <a:pt x="93925" y="41648"/>
                </a:lnTo>
                <a:lnTo>
                  <a:pt x="103339" y="14221"/>
                </a:lnTo>
                <a:lnTo>
                  <a:pt x="99734" y="12415"/>
                </a:lnTo>
                <a:lnTo>
                  <a:pt x="96329" y="10615"/>
                </a:lnTo>
                <a:lnTo>
                  <a:pt x="93328" y="8211"/>
                </a:lnTo>
                <a:lnTo>
                  <a:pt x="90319" y="6009"/>
                </a:lnTo>
                <a:lnTo>
                  <a:pt x="87520" y="4203"/>
                </a:lnTo>
                <a:lnTo>
                  <a:pt x="83915" y="2404"/>
                </a:lnTo>
                <a:lnTo>
                  <a:pt x="80510" y="596"/>
                </a:lnTo>
                <a:lnTo>
                  <a:pt x="7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14061" y="5172741"/>
            <a:ext cx="62865" cy="26034"/>
          </a:xfrm>
          <a:custGeom>
            <a:avLst/>
            <a:gdLst/>
            <a:ahLst/>
            <a:cxnLst/>
            <a:rect l="l" t="t" r="r" b="b"/>
            <a:pathLst>
              <a:path w="62864" h="26035">
                <a:moveTo>
                  <a:pt x="57276" y="0"/>
                </a:moveTo>
                <a:lnTo>
                  <a:pt x="45054" y="0"/>
                </a:lnTo>
                <a:lnTo>
                  <a:pt x="33841" y="1798"/>
                </a:lnTo>
                <a:lnTo>
                  <a:pt x="1202" y="22223"/>
                </a:lnTo>
                <a:lnTo>
                  <a:pt x="0" y="25627"/>
                </a:lnTo>
                <a:lnTo>
                  <a:pt x="4606" y="24425"/>
                </a:lnTo>
                <a:lnTo>
                  <a:pt x="10011" y="24030"/>
                </a:lnTo>
                <a:lnTo>
                  <a:pt x="15820" y="22828"/>
                </a:lnTo>
                <a:lnTo>
                  <a:pt x="22225" y="22828"/>
                </a:lnTo>
                <a:lnTo>
                  <a:pt x="29235" y="22223"/>
                </a:lnTo>
                <a:lnTo>
                  <a:pt x="60277" y="22223"/>
                </a:lnTo>
                <a:lnTo>
                  <a:pt x="59479" y="21626"/>
                </a:lnTo>
                <a:lnTo>
                  <a:pt x="56074" y="19222"/>
                </a:lnTo>
                <a:lnTo>
                  <a:pt x="52468" y="17020"/>
                </a:lnTo>
                <a:lnTo>
                  <a:pt x="50266" y="14011"/>
                </a:lnTo>
                <a:lnTo>
                  <a:pt x="49662" y="11010"/>
                </a:lnTo>
                <a:lnTo>
                  <a:pt x="50266" y="9413"/>
                </a:lnTo>
                <a:lnTo>
                  <a:pt x="53671" y="5203"/>
                </a:lnTo>
                <a:lnTo>
                  <a:pt x="57276" y="1798"/>
                </a:lnTo>
                <a:lnTo>
                  <a:pt x="57276" y="0"/>
                </a:lnTo>
                <a:close/>
              </a:path>
              <a:path w="62864" h="26035">
                <a:moveTo>
                  <a:pt x="60277" y="22223"/>
                </a:moveTo>
                <a:lnTo>
                  <a:pt x="36842" y="22223"/>
                </a:lnTo>
                <a:lnTo>
                  <a:pt x="52468" y="23425"/>
                </a:lnTo>
                <a:lnTo>
                  <a:pt x="59479" y="24425"/>
                </a:lnTo>
                <a:lnTo>
                  <a:pt x="62480" y="24030"/>
                </a:lnTo>
                <a:lnTo>
                  <a:pt x="61883" y="23425"/>
                </a:lnTo>
                <a:lnTo>
                  <a:pt x="60277" y="22223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47315" y="4874350"/>
            <a:ext cx="189865" cy="865505"/>
          </a:xfrm>
          <a:custGeom>
            <a:avLst/>
            <a:gdLst/>
            <a:ahLst/>
            <a:cxnLst/>
            <a:rect l="l" t="t" r="r" b="b"/>
            <a:pathLst>
              <a:path w="189864" h="865504">
                <a:moveTo>
                  <a:pt x="0" y="0"/>
                </a:moveTo>
                <a:lnTo>
                  <a:pt x="4194" y="165026"/>
                </a:lnTo>
                <a:lnTo>
                  <a:pt x="20974" y="181442"/>
                </a:lnTo>
                <a:lnTo>
                  <a:pt x="40255" y="623596"/>
                </a:lnTo>
                <a:lnTo>
                  <a:pt x="60665" y="637011"/>
                </a:lnTo>
                <a:lnTo>
                  <a:pt x="74701" y="865094"/>
                </a:lnTo>
                <a:lnTo>
                  <a:pt x="77122" y="865094"/>
                </a:lnTo>
                <a:lnTo>
                  <a:pt x="189657" y="823643"/>
                </a:lnTo>
                <a:lnTo>
                  <a:pt x="183850" y="683265"/>
                </a:lnTo>
                <a:lnTo>
                  <a:pt x="173443" y="669850"/>
                </a:lnTo>
                <a:lnTo>
                  <a:pt x="169812" y="623596"/>
                </a:lnTo>
                <a:lnTo>
                  <a:pt x="183850" y="611979"/>
                </a:lnTo>
                <a:lnTo>
                  <a:pt x="183850" y="585546"/>
                </a:lnTo>
                <a:lnTo>
                  <a:pt x="169812" y="566920"/>
                </a:lnTo>
                <a:lnTo>
                  <a:pt x="169812" y="396110"/>
                </a:lnTo>
                <a:lnTo>
                  <a:pt x="189657" y="377290"/>
                </a:lnTo>
                <a:lnTo>
                  <a:pt x="189657" y="355058"/>
                </a:lnTo>
                <a:lnTo>
                  <a:pt x="167634" y="349251"/>
                </a:lnTo>
                <a:lnTo>
                  <a:pt x="168602" y="308201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25087" y="5503150"/>
            <a:ext cx="982980" cy="110489"/>
          </a:xfrm>
          <a:custGeom>
            <a:avLst/>
            <a:gdLst/>
            <a:ahLst/>
            <a:cxnLst/>
            <a:rect l="l" t="t" r="r" b="b"/>
            <a:pathLst>
              <a:path w="982979" h="110489">
                <a:moveTo>
                  <a:pt x="465813" y="32838"/>
                </a:moveTo>
                <a:lnTo>
                  <a:pt x="277364" y="54465"/>
                </a:lnTo>
                <a:lnTo>
                  <a:pt x="277364" y="76696"/>
                </a:lnTo>
                <a:lnTo>
                  <a:pt x="8210" y="101928"/>
                </a:lnTo>
                <a:lnTo>
                  <a:pt x="0" y="109938"/>
                </a:lnTo>
                <a:lnTo>
                  <a:pt x="282567" y="84908"/>
                </a:lnTo>
                <a:lnTo>
                  <a:pt x="286172" y="62677"/>
                </a:lnTo>
                <a:lnTo>
                  <a:pt x="455397" y="43856"/>
                </a:lnTo>
                <a:lnTo>
                  <a:pt x="465813" y="43856"/>
                </a:lnTo>
                <a:lnTo>
                  <a:pt x="465813" y="32838"/>
                </a:lnTo>
                <a:close/>
              </a:path>
              <a:path w="982979" h="110489">
                <a:moveTo>
                  <a:pt x="465813" y="43856"/>
                </a:moveTo>
                <a:lnTo>
                  <a:pt x="455397" y="43856"/>
                </a:lnTo>
                <a:lnTo>
                  <a:pt x="458196" y="68484"/>
                </a:lnTo>
                <a:lnTo>
                  <a:pt x="550612" y="57868"/>
                </a:lnTo>
                <a:lnTo>
                  <a:pt x="465813" y="57868"/>
                </a:lnTo>
                <a:lnTo>
                  <a:pt x="465813" y="43856"/>
                </a:lnTo>
                <a:close/>
              </a:path>
              <a:path w="982979" h="110489">
                <a:moveTo>
                  <a:pt x="980714" y="0"/>
                </a:moveTo>
                <a:lnTo>
                  <a:pt x="465813" y="57868"/>
                </a:lnTo>
                <a:lnTo>
                  <a:pt x="550612" y="57868"/>
                </a:lnTo>
                <a:lnTo>
                  <a:pt x="982893" y="8211"/>
                </a:lnTo>
                <a:lnTo>
                  <a:pt x="980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22920" y="5349359"/>
            <a:ext cx="60960" cy="144780"/>
          </a:xfrm>
          <a:custGeom>
            <a:avLst/>
            <a:gdLst/>
            <a:ahLst/>
            <a:cxnLst/>
            <a:rect l="l" t="t" r="r" b="b"/>
            <a:pathLst>
              <a:path w="60960" h="144779">
                <a:moveTo>
                  <a:pt x="58486" y="0"/>
                </a:moveTo>
                <a:lnTo>
                  <a:pt x="0" y="13415"/>
                </a:lnTo>
                <a:lnTo>
                  <a:pt x="0" y="144578"/>
                </a:lnTo>
                <a:lnTo>
                  <a:pt x="60664" y="135164"/>
                </a:lnTo>
                <a:lnTo>
                  <a:pt x="58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17076" y="5001327"/>
            <a:ext cx="944880" cy="318770"/>
          </a:xfrm>
          <a:custGeom>
            <a:avLst/>
            <a:gdLst/>
            <a:ahLst/>
            <a:cxnLst/>
            <a:rect l="l" t="t" r="r" b="b"/>
            <a:pathLst>
              <a:path w="944879" h="318770">
                <a:moveTo>
                  <a:pt x="940241" y="0"/>
                </a:moveTo>
                <a:lnTo>
                  <a:pt x="677487" y="78898"/>
                </a:lnTo>
                <a:lnTo>
                  <a:pt x="680496" y="87110"/>
                </a:lnTo>
                <a:lnTo>
                  <a:pt x="0" y="312385"/>
                </a:lnTo>
                <a:lnTo>
                  <a:pt x="3404" y="318194"/>
                </a:lnTo>
                <a:lnTo>
                  <a:pt x="25633" y="318194"/>
                </a:lnTo>
                <a:lnTo>
                  <a:pt x="708529" y="107534"/>
                </a:lnTo>
                <a:lnTo>
                  <a:pt x="708529" y="98920"/>
                </a:lnTo>
                <a:lnTo>
                  <a:pt x="944275" y="25634"/>
                </a:lnTo>
                <a:lnTo>
                  <a:pt x="940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417076" y="5007135"/>
            <a:ext cx="944880" cy="318770"/>
          </a:xfrm>
          <a:custGeom>
            <a:avLst/>
            <a:gdLst/>
            <a:ahLst/>
            <a:cxnLst/>
            <a:rect l="l" t="t" r="r" b="b"/>
            <a:pathLst>
              <a:path w="944879" h="318770">
                <a:moveTo>
                  <a:pt x="940241" y="0"/>
                </a:moveTo>
                <a:lnTo>
                  <a:pt x="677487" y="78898"/>
                </a:lnTo>
                <a:lnTo>
                  <a:pt x="680496" y="87110"/>
                </a:lnTo>
                <a:lnTo>
                  <a:pt x="0" y="311184"/>
                </a:lnTo>
                <a:lnTo>
                  <a:pt x="3404" y="318194"/>
                </a:lnTo>
                <a:lnTo>
                  <a:pt x="25633" y="318194"/>
                </a:lnTo>
                <a:lnTo>
                  <a:pt x="708529" y="107132"/>
                </a:lnTo>
                <a:lnTo>
                  <a:pt x="708529" y="98323"/>
                </a:lnTo>
                <a:lnTo>
                  <a:pt x="944275" y="25829"/>
                </a:lnTo>
                <a:lnTo>
                  <a:pt x="940241" y="0"/>
                </a:lnTo>
                <a:close/>
              </a:path>
            </a:pathLst>
          </a:custGeom>
          <a:solidFill>
            <a:srgbClr val="CC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20481" y="5017749"/>
            <a:ext cx="941069" cy="319405"/>
          </a:xfrm>
          <a:custGeom>
            <a:avLst/>
            <a:gdLst/>
            <a:ahLst/>
            <a:cxnLst/>
            <a:rect l="l" t="t" r="r" b="b"/>
            <a:pathLst>
              <a:path w="941070" h="319404">
                <a:moveTo>
                  <a:pt x="936837" y="0"/>
                </a:moveTo>
                <a:lnTo>
                  <a:pt x="681093" y="76495"/>
                </a:lnTo>
                <a:lnTo>
                  <a:pt x="684698" y="85901"/>
                </a:lnTo>
                <a:lnTo>
                  <a:pt x="0" y="307580"/>
                </a:lnTo>
                <a:lnTo>
                  <a:pt x="13416" y="318792"/>
                </a:lnTo>
                <a:lnTo>
                  <a:pt x="22228" y="318792"/>
                </a:lnTo>
                <a:lnTo>
                  <a:pt x="705124" y="107528"/>
                </a:lnTo>
                <a:lnTo>
                  <a:pt x="705124" y="98122"/>
                </a:lnTo>
                <a:lnTo>
                  <a:pt x="940870" y="25628"/>
                </a:lnTo>
                <a:lnTo>
                  <a:pt x="9368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51510" y="5001327"/>
            <a:ext cx="189865" cy="268605"/>
          </a:xfrm>
          <a:custGeom>
            <a:avLst/>
            <a:gdLst/>
            <a:ahLst/>
            <a:cxnLst/>
            <a:rect l="l" t="t" r="r" b="b"/>
            <a:pathLst>
              <a:path w="189864" h="268604">
                <a:moveTo>
                  <a:pt x="5807" y="0"/>
                </a:moveTo>
                <a:lnTo>
                  <a:pt x="5807" y="16422"/>
                </a:lnTo>
                <a:lnTo>
                  <a:pt x="0" y="38049"/>
                </a:lnTo>
                <a:lnTo>
                  <a:pt x="20410" y="60272"/>
                </a:lnTo>
                <a:lnTo>
                  <a:pt x="90916" y="211658"/>
                </a:lnTo>
                <a:lnTo>
                  <a:pt x="181994" y="268536"/>
                </a:lnTo>
                <a:lnTo>
                  <a:pt x="189657" y="247910"/>
                </a:lnTo>
                <a:lnTo>
                  <a:pt x="185463" y="228081"/>
                </a:lnTo>
                <a:lnTo>
                  <a:pt x="5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32095" y="5622297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>
                <a:moveTo>
                  <a:pt x="0" y="0"/>
                </a:moveTo>
                <a:lnTo>
                  <a:pt x="282569" y="0"/>
                </a:lnTo>
              </a:path>
            </a:pathLst>
          </a:custGeom>
          <a:ln w="24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32095" y="5651836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>
                <a:moveTo>
                  <a:pt x="0" y="0"/>
                </a:moveTo>
                <a:lnTo>
                  <a:pt x="282569" y="0"/>
                </a:lnTo>
              </a:path>
            </a:pathLst>
          </a:custGeom>
          <a:ln w="210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30493" y="5684276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>
                <a:moveTo>
                  <a:pt x="0" y="0"/>
                </a:moveTo>
                <a:lnTo>
                  <a:pt x="282373" y="0"/>
                </a:lnTo>
              </a:path>
            </a:pathLst>
          </a:custGeom>
          <a:ln w="194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32095" y="5712310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>
                <a:moveTo>
                  <a:pt x="0" y="0"/>
                </a:moveTo>
                <a:lnTo>
                  <a:pt x="283174" y="0"/>
                </a:lnTo>
              </a:path>
            </a:pathLst>
          </a:custGeom>
          <a:ln w="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32095" y="5742147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>
                <a:moveTo>
                  <a:pt x="0" y="0"/>
                </a:moveTo>
                <a:lnTo>
                  <a:pt x="283174" y="0"/>
                </a:lnTo>
              </a:path>
            </a:pathLst>
          </a:custGeom>
          <a:ln w="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12261" y="5564624"/>
            <a:ext cx="182243" cy="196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96708" y="5539392"/>
            <a:ext cx="509905" cy="47625"/>
          </a:xfrm>
          <a:custGeom>
            <a:avLst/>
            <a:gdLst/>
            <a:ahLst/>
            <a:cxnLst/>
            <a:rect l="l" t="t" r="r" b="b"/>
            <a:pathLst>
              <a:path w="509904" h="47625">
                <a:moveTo>
                  <a:pt x="0" y="47464"/>
                </a:moveTo>
                <a:lnTo>
                  <a:pt x="509658" y="47464"/>
                </a:lnTo>
                <a:lnTo>
                  <a:pt x="509658" y="0"/>
                </a:lnTo>
                <a:lnTo>
                  <a:pt x="0" y="0"/>
                </a:lnTo>
                <a:lnTo>
                  <a:pt x="0" y="4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96103" y="5572239"/>
            <a:ext cx="510540" cy="43180"/>
          </a:xfrm>
          <a:custGeom>
            <a:avLst/>
            <a:gdLst/>
            <a:ahLst/>
            <a:cxnLst/>
            <a:rect l="l" t="t" r="r" b="b"/>
            <a:pathLst>
              <a:path w="510539" h="43179">
                <a:moveTo>
                  <a:pt x="0" y="42648"/>
                </a:moveTo>
                <a:lnTo>
                  <a:pt x="510263" y="42648"/>
                </a:lnTo>
                <a:lnTo>
                  <a:pt x="510263" y="0"/>
                </a:lnTo>
                <a:lnTo>
                  <a:pt x="0" y="0"/>
                </a:lnTo>
                <a:lnTo>
                  <a:pt x="0" y="42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94506" y="5613686"/>
            <a:ext cx="511175" cy="31750"/>
          </a:xfrm>
          <a:custGeom>
            <a:avLst/>
            <a:gdLst/>
            <a:ahLst/>
            <a:cxnLst/>
            <a:rect l="l" t="t" r="r" b="b"/>
            <a:pathLst>
              <a:path w="511175" h="31750">
                <a:moveTo>
                  <a:pt x="0" y="31645"/>
                </a:moveTo>
                <a:lnTo>
                  <a:pt x="510650" y="31645"/>
                </a:lnTo>
                <a:lnTo>
                  <a:pt x="510650" y="0"/>
                </a:lnTo>
                <a:lnTo>
                  <a:pt x="0" y="0"/>
                </a:lnTo>
                <a:lnTo>
                  <a:pt x="0" y="3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895506" y="5665852"/>
            <a:ext cx="511175" cy="0"/>
          </a:xfrm>
          <a:custGeom>
            <a:avLst/>
            <a:gdLst/>
            <a:ahLst/>
            <a:cxnLst/>
            <a:rect l="l" t="t" r="r" b="b"/>
            <a:pathLst>
              <a:path w="511175">
                <a:moveTo>
                  <a:pt x="0" y="0"/>
                </a:moveTo>
                <a:lnTo>
                  <a:pt x="510860" y="0"/>
                </a:lnTo>
              </a:path>
            </a:pathLst>
          </a:custGeom>
          <a:ln w="222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895506" y="5693588"/>
            <a:ext cx="511175" cy="0"/>
          </a:xfrm>
          <a:custGeom>
            <a:avLst/>
            <a:gdLst/>
            <a:ahLst/>
            <a:cxnLst/>
            <a:rect l="l" t="t" r="r" b="b"/>
            <a:pathLst>
              <a:path w="511175">
                <a:moveTo>
                  <a:pt x="0" y="0"/>
                </a:moveTo>
                <a:lnTo>
                  <a:pt x="510860" y="0"/>
                </a:lnTo>
              </a:path>
            </a:pathLst>
          </a:custGeom>
          <a:ln w="21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896708" y="5727830"/>
            <a:ext cx="511809" cy="0"/>
          </a:xfrm>
          <a:custGeom>
            <a:avLst/>
            <a:gdLst/>
            <a:ahLst/>
            <a:cxnLst/>
            <a:rect l="l" t="t" r="r" b="b"/>
            <a:pathLst>
              <a:path w="511810">
                <a:moveTo>
                  <a:pt x="0" y="0"/>
                </a:moveTo>
                <a:lnTo>
                  <a:pt x="511272" y="0"/>
                </a:lnTo>
              </a:path>
            </a:pathLst>
          </a:custGeom>
          <a:ln w="92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88086" y="5137692"/>
            <a:ext cx="103163" cy="200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99885" y="5470512"/>
            <a:ext cx="0" cy="89535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0"/>
                </a:moveTo>
                <a:lnTo>
                  <a:pt x="0" y="89507"/>
                </a:lnTo>
              </a:path>
            </a:pathLst>
          </a:custGeom>
          <a:ln w="36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74752" y="5344157"/>
            <a:ext cx="40640" cy="118110"/>
          </a:xfrm>
          <a:custGeom>
            <a:avLst/>
            <a:gdLst/>
            <a:ahLst/>
            <a:cxnLst/>
            <a:rect l="l" t="t" r="r" b="b"/>
            <a:pathLst>
              <a:path w="40639" h="118110">
                <a:moveTo>
                  <a:pt x="19824" y="0"/>
                </a:moveTo>
                <a:lnTo>
                  <a:pt x="0" y="23827"/>
                </a:lnTo>
                <a:lnTo>
                  <a:pt x="0" y="117537"/>
                </a:lnTo>
                <a:lnTo>
                  <a:pt x="40251" y="106930"/>
                </a:lnTo>
                <a:lnTo>
                  <a:pt x="39048" y="16414"/>
                </a:lnTo>
                <a:lnTo>
                  <a:pt x="38049" y="16414"/>
                </a:lnTo>
                <a:lnTo>
                  <a:pt x="35645" y="9203"/>
                </a:lnTo>
                <a:lnTo>
                  <a:pt x="33240" y="7001"/>
                </a:lnTo>
                <a:lnTo>
                  <a:pt x="31643" y="4597"/>
                </a:lnTo>
                <a:lnTo>
                  <a:pt x="28634" y="2202"/>
                </a:lnTo>
                <a:lnTo>
                  <a:pt x="26230" y="1193"/>
                </a:lnTo>
                <a:lnTo>
                  <a:pt x="22825" y="596"/>
                </a:lnTo>
                <a:lnTo>
                  <a:pt x="19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465939" y="5350562"/>
            <a:ext cx="34290" cy="22860"/>
          </a:xfrm>
          <a:custGeom>
            <a:avLst/>
            <a:gdLst/>
            <a:ahLst/>
            <a:cxnLst/>
            <a:rect l="l" t="t" r="r" b="b"/>
            <a:pathLst>
              <a:path w="34289" h="22860">
                <a:moveTo>
                  <a:pt x="18827" y="0"/>
                </a:moveTo>
                <a:lnTo>
                  <a:pt x="0" y="22828"/>
                </a:lnTo>
                <a:lnTo>
                  <a:pt x="13616" y="22828"/>
                </a:lnTo>
                <a:lnTo>
                  <a:pt x="19424" y="22223"/>
                </a:lnTo>
                <a:lnTo>
                  <a:pt x="24030" y="21021"/>
                </a:lnTo>
                <a:lnTo>
                  <a:pt x="27435" y="20424"/>
                </a:lnTo>
                <a:lnTo>
                  <a:pt x="30436" y="19827"/>
                </a:lnTo>
                <a:lnTo>
                  <a:pt x="32840" y="19222"/>
                </a:lnTo>
                <a:lnTo>
                  <a:pt x="34042" y="19222"/>
                </a:lnTo>
                <a:lnTo>
                  <a:pt x="32840" y="16423"/>
                </a:lnTo>
                <a:lnTo>
                  <a:pt x="29243" y="10010"/>
                </a:lnTo>
                <a:lnTo>
                  <a:pt x="24636" y="3403"/>
                </a:lnTo>
                <a:lnTo>
                  <a:pt x="1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470146" y="5349956"/>
            <a:ext cx="42545" cy="21590"/>
          </a:xfrm>
          <a:custGeom>
            <a:avLst/>
            <a:gdLst/>
            <a:ahLst/>
            <a:cxnLst/>
            <a:rect l="l" t="t" r="r" b="b"/>
            <a:pathLst>
              <a:path w="42545" h="21589">
                <a:moveTo>
                  <a:pt x="24430" y="0"/>
                </a:moveTo>
                <a:lnTo>
                  <a:pt x="0" y="21029"/>
                </a:lnTo>
                <a:lnTo>
                  <a:pt x="5206" y="18625"/>
                </a:lnTo>
                <a:lnTo>
                  <a:pt x="11612" y="17626"/>
                </a:lnTo>
                <a:lnTo>
                  <a:pt x="42058" y="17626"/>
                </a:lnTo>
                <a:lnTo>
                  <a:pt x="42058" y="14625"/>
                </a:lnTo>
                <a:lnTo>
                  <a:pt x="40855" y="14625"/>
                </a:lnTo>
                <a:lnTo>
                  <a:pt x="40855" y="11019"/>
                </a:lnTo>
                <a:lnTo>
                  <a:pt x="39654" y="8211"/>
                </a:lnTo>
                <a:lnTo>
                  <a:pt x="37847" y="5212"/>
                </a:lnTo>
                <a:lnTo>
                  <a:pt x="35048" y="3009"/>
                </a:lnTo>
                <a:lnTo>
                  <a:pt x="30239" y="605"/>
                </a:lnTo>
                <a:lnTo>
                  <a:pt x="24430" y="0"/>
                </a:lnTo>
                <a:close/>
              </a:path>
              <a:path w="42545" h="21589">
                <a:moveTo>
                  <a:pt x="42058" y="17626"/>
                </a:moveTo>
                <a:lnTo>
                  <a:pt x="25036" y="17626"/>
                </a:lnTo>
                <a:lnTo>
                  <a:pt x="30836" y="18625"/>
                </a:lnTo>
                <a:lnTo>
                  <a:pt x="36249" y="19828"/>
                </a:lnTo>
                <a:lnTo>
                  <a:pt x="40251" y="20433"/>
                </a:lnTo>
                <a:lnTo>
                  <a:pt x="42058" y="21029"/>
                </a:lnTo>
                <a:lnTo>
                  <a:pt x="42058" y="17626"/>
                </a:lnTo>
                <a:close/>
              </a:path>
              <a:path w="42545" h="21589">
                <a:moveTo>
                  <a:pt x="42058" y="14020"/>
                </a:moveTo>
                <a:lnTo>
                  <a:pt x="40855" y="14020"/>
                </a:lnTo>
                <a:lnTo>
                  <a:pt x="40855" y="14625"/>
                </a:lnTo>
                <a:lnTo>
                  <a:pt x="42058" y="14625"/>
                </a:lnTo>
                <a:lnTo>
                  <a:pt x="42058" y="1402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460733" y="5448885"/>
            <a:ext cx="61594" cy="17780"/>
          </a:xfrm>
          <a:custGeom>
            <a:avLst/>
            <a:gdLst/>
            <a:ahLst/>
            <a:cxnLst/>
            <a:rect l="l" t="t" r="r" b="b"/>
            <a:pathLst>
              <a:path w="61595" h="17779">
                <a:moveTo>
                  <a:pt x="56673" y="0"/>
                </a:moveTo>
                <a:lnTo>
                  <a:pt x="0" y="12809"/>
                </a:lnTo>
                <a:lnTo>
                  <a:pt x="3604" y="17415"/>
                </a:lnTo>
                <a:lnTo>
                  <a:pt x="61280" y="4000"/>
                </a:lnTo>
                <a:lnTo>
                  <a:pt x="56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460733" y="5433660"/>
            <a:ext cx="3175" cy="28575"/>
          </a:xfrm>
          <a:custGeom>
            <a:avLst/>
            <a:gdLst/>
            <a:ahLst/>
            <a:cxnLst/>
            <a:rect l="l" t="t" r="r" b="b"/>
            <a:pathLst>
              <a:path w="3175" h="28575">
                <a:moveTo>
                  <a:pt x="0" y="28034"/>
                </a:moveTo>
                <a:lnTo>
                  <a:pt x="3003" y="28034"/>
                </a:lnTo>
                <a:lnTo>
                  <a:pt x="3003" y="0"/>
                </a:lnTo>
                <a:lnTo>
                  <a:pt x="0" y="0"/>
                </a:lnTo>
                <a:lnTo>
                  <a:pt x="0" y="28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460132" y="5423653"/>
            <a:ext cx="45085" cy="11430"/>
          </a:xfrm>
          <a:custGeom>
            <a:avLst/>
            <a:gdLst/>
            <a:ahLst/>
            <a:cxnLst/>
            <a:rect l="l" t="t" r="r" b="b"/>
            <a:pathLst>
              <a:path w="45085" h="11429">
                <a:moveTo>
                  <a:pt x="44456" y="0"/>
                </a:moveTo>
                <a:lnTo>
                  <a:pt x="0" y="8808"/>
                </a:lnTo>
                <a:lnTo>
                  <a:pt x="601" y="11212"/>
                </a:lnTo>
                <a:lnTo>
                  <a:pt x="45062" y="4000"/>
                </a:lnTo>
                <a:lnTo>
                  <a:pt x="44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39640" y="5193763"/>
            <a:ext cx="6350" cy="78105"/>
          </a:xfrm>
          <a:custGeom>
            <a:avLst/>
            <a:gdLst/>
            <a:ahLst/>
            <a:cxnLst/>
            <a:rect l="l" t="t" r="r" b="b"/>
            <a:pathLst>
              <a:path w="6350" h="78104">
                <a:moveTo>
                  <a:pt x="0" y="77696"/>
                </a:moveTo>
                <a:lnTo>
                  <a:pt x="5807" y="77696"/>
                </a:lnTo>
                <a:lnTo>
                  <a:pt x="5807" y="0"/>
                </a:lnTo>
                <a:lnTo>
                  <a:pt x="0" y="0"/>
                </a:lnTo>
                <a:lnTo>
                  <a:pt x="0" y="77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14392" y="4896614"/>
            <a:ext cx="230504" cy="88265"/>
          </a:xfrm>
          <a:custGeom>
            <a:avLst/>
            <a:gdLst/>
            <a:ahLst/>
            <a:cxnLst/>
            <a:rect l="l" t="t" r="r" b="b"/>
            <a:pathLst>
              <a:path w="230504" h="88264">
                <a:moveTo>
                  <a:pt x="227679" y="0"/>
                </a:moveTo>
                <a:lnTo>
                  <a:pt x="0" y="76681"/>
                </a:lnTo>
                <a:lnTo>
                  <a:pt x="1799" y="87692"/>
                </a:lnTo>
                <a:lnTo>
                  <a:pt x="230099" y="14599"/>
                </a:lnTo>
                <a:lnTo>
                  <a:pt x="227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537833" y="4982499"/>
            <a:ext cx="570865" cy="217804"/>
          </a:xfrm>
          <a:custGeom>
            <a:avLst/>
            <a:gdLst/>
            <a:ahLst/>
            <a:cxnLst/>
            <a:rect l="l" t="t" r="r" b="b"/>
            <a:pathLst>
              <a:path w="570864" h="217804">
                <a:moveTo>
                  <a:pt x="570750" y="0"/>
                </a:moveTo>
                <a:lnTo>
                  <a:pt x="1807" y="211263"/>
                </a:lnTo>
                <a:lnTo>
                  <a:pt x="0" y="217676"/>
                </a:lnTo>
                <a:lnTo>
                  <a:pt x="568952" y="12421"/>
                </a:lnTo>
                <a:lnTo>
                  <a:pt x="570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422884" y="5190763"/>
            <a:ext cx="115570" cy="40005"/>
          </a:xfrm>
          <a:custGeom>
            <a:avLst/>
            <a:gdLst/>
            <a:ahLst/>
            <a:cxnLst/>
            <a:rect l="l" t="t" r="r" b="b"/>
            <a:pathLst>
              <a:path w="115570" h="40004">
                <a:moveTo>
                  <a:pt x="115554" y="0"/>
                </a:moveTo>
                <a:lnTo>
                  <a:pt x="0" y="38646"/>
                </a:lnTo>
                <a:lnTo>
                  <a:pt x="10413" y="39848"/>
                </a:lnTo>
                <a:lnTo>
                  <a:pt x="113747" y="6009"/>
                </a:lnTo>
                <a:lnTo>
                  <a:pt x="115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00398" y="5201974"/>
            <a:ext cx="131978" cy="462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903814" y="5583030"/>
            <a:ext cx="590549" cy="57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23050" y="4517816"/>
            <a:ext cx="711200" cy="630555"/>
          </a:xfrm>
          <a:custGeom>
            <a:avLst/>
            <a:gdLst/>
            <a:ahLst/>
            <a:cxnLst/>
            <a:rect l="l" t="t" r="r" b="b"/>
            <a:pathLst>
              <a:path w="711200" h="630554">
                <a:moveTo>
                  <a:pt x="25199" y="0"/>
                </a:moveTo>
                <a:lnTo>
                  <a:pt x="0" y="28576"/>
                </a:lnTo>
                <a:lnTo>
                  <a:pt x="28576" y="53775"/>
                </a:lnTo>
                <a:lnTo>
                  <a:pt x="53775" y="25199"/>
                </a:lnTo>
                <a:lnTo>
                  <a:pt x="25199" y="0"/>
                </a:lnTo>
                <a:close/>
              </a:path>
              <a:path w="711200" h="630554">
                <a:moveTo>
                  <a:pt x="82351" y="50398"/>
                </a:moveTo>
                <a:lnTo>
                  <a:pt x="57152" y="78974"/>
                </a:lnTo>
                <a:lnTo>
                  <a:pt x="85728" y="104174"/>
                </a:lnTo>
                <a:lnTo>
                  <a:pt x="110928" y="75598"/>
                </a:lnTo>
                <a:lnTo>
                  <a:pt x="82351" y="50398"/>
                </a:lnTo>
                <a:close/>
              </a:path>
              <a:path w="711200" h="630554">
                <a:moveTo>
                  <a:pt x="139504" y="100797"/>
                </a:moveTo>
                <a:lnTo>
                  <a:pt x="114306" y="129373"/>
                </a:lnTo>
                <a:lnTo>
                  <a:pt x="142882" y="154572"/>
                </a:lnTo>
                <a:lnTo>
                  <a:pt x="168081" y="125996"/>
                </a:lnTo>
                <a:lnTo>
                  <a:pt x="139504" y="100797"/>
                </a:lnTo>
                <a:close/>
              </a:path>
              <a:path w="711200" h="630554">
                <a:moveTo>
                  <a:pt x="196658" y="151194"/>
                </a:moveTo>
                <a:lnTo>
                  <a:pt x="171458" y="179771"/>
                </a:lnTo>
                <a:lnTo>
                  <a:pt x="200035" y="204970"/>
                </a:lnTo>
                <a:lnTo>
                  <a:pt x="225234" y="176394"/>
                </a:lnTo>
                <a:lnTo>
                  <a:pt x="196658" y="151194"/>
                </a:lnTo>
                <a:close/>
              </a:path>
              <a:path w="711200" h="630554">
                <a:moveTo>
                  <a:pt x="253810" y="201593"/>
                </a:moveTo>
                <a:lnTo>
                  <a:pt x="228611" y="230169"/>
                </a:lnTo>
                <a:lnTo>
                  <a:pt x="257187" y="255369"/>
                </a:lnTo>
                <a:lnTo>
                  <a:pt x="282387" y="226792"/>
                </a:lnTo>
                <a:lnTo>
                  <a:pt x="253810" y="201593"/>
                </a:lnTo>
                <a:close/>
              </a:path>
              <a:path w="711200" h="630554">
                <a:moveTo>
                  <a:pt x="310963" y="251992"/>
                </a:moveTo>
                <a:lnTo>
                  <a:pt x="285763" y="280568"/>
                </a:lnTo>
                <a:lnTo>
                  <a:pt x="314340" y="305767"/>
                </a:lnTo>
                <a:lnTo>
                  <a:pt x="339539" y="277191"/>
                </a:lnTo>
                <a:lnTo>
                  <a:pt x="310963" y="251992"/>
                </a:lnTo>
                <a:close/>
              </a:path>
              <a:path w="711200" h="630554">
                <a:moveTo>
                  <a:pt x="368115" y="302390"/>
                </a:moveTo>
                <a:lnTo>
                  <a:pt x="342916" y="330967"/>
                </a:lnTo>
                <a:lnTo>
                  <a:pt x="371494" y="356166"/>
                </a:lnTo>
                <a:lnTo>
                  <a:pt x="396692" y="327590"/>
                </a:lnTo>
                <a:lnTo>
                  <a:pt x="368115" y="302390"/>
                </a:lnTo>
                <a:close/>
              </a:path>
              <a:path w="711200" h="630554">
                <a:moveTo>
                  <a:pt x="425269" y="352788"/>
                </a:moveTo>
                <a:lnTo>
                  <a:pt x="400070" y="381365"/>
                </a:lnTo>
                <a:lnTo>
                  <a:pt x="428646" y="406563"/>
                </a:lnTo>
                <a:lnTo>
                  <a:pt x="453845" y="377987"/>
                </a:lnTo>
                <a:lnTo>
                  <a:pt x="425269" y="352788"/>
                </a:lnTo>
                <a:close/>
              </a:path>
              <a:path w="711200" h="630554">
                <a:moveTo>
                  <a:pt x="482422" y="403186"/>
                </a:moveTo>
                <a:lnTo>
                  <a:pt x="457222" y="431763"/>
                </a:lnTo>
                <a:lnTo>
                  <a:pt x="485799" y="456962"/>
                </a:lnTo>
                <a:lnTo>
                  <a:pt x="510998" y="428386"/>
                </a:lnTo>
                <a:lnTo>
                  <a:pt x="482422" y="403186"/>
                </a:lnTo>
                <a:close/>
              </a:path>
              <a:path w="711200" h="630554">
                <a:moveTo>
                  <a:pt x="539574" y="453585"/>
                </a:moveTo>
                <a:lnTo>
                  <a:pt x="514375" y="482161"/>
                </a:lnTo>
                <a:lnTo>
                  <a:pt x="542951" y="507361"/>
                </a:lnTo>
                <a:lnTo>
                  <a:pt x="568151" y="478784"/>
                </a:lnTo>
                <a:lnTo>
                  <a:pt x="539574" y="453585"/>
                </a:lnTo>
                <a:close/>
              </a:path>
              <a:path w="711200" h="630554">
                <a:moveTo>
                  <a:pt x="663169" y="511775"/>
                </a:moveTo>
                <a:lnTo>
                  <a:pt x="587571" y="597505"/>
                </a:lnTo>
                <a:lnTo>
                  <a:pt x="711099" y="630238"/>
                </a:lnTo>
                <a:lnTo>
                  <a:pt x="663169" y="511775"/>
                </a:lnTo>
                <a:close/>
              </a:path>
              <a:path w="711200" h="630554">
                <a:moveTo>
                  <a:pt x="596727" y="503984"/>
                </a:moveTo>
                <a:lnTo>
                  <a:pt x="571527" y="532560"/>
                </a:lnTo>
                <a:lnTo>
                  <a:pt x="600104" y="557759"/>
                </a:lnTo>
                <a:lnTo>
                  <a:pt x="625303" y="529183"/>
                </a:lnTo>
                <a:lnTo>
                  <a:pt x="596727" y="503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837965" y="5419852"/>
            <a:ext cx="103124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441325" algn="just">
              <a:lnSpc>
                <a:spcPct val="99000"/>
              </a:lnSpc>
              <a:spcBef>
                <a:spcPts val="110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Bob</a:t>
            </a:r>
            <a:r>
              <a:rPr sz="1600" dirty="0">
                <a:latin typeface="MS PGothic" panose="020B0600070205080204" charset="-128"/>
                <a:cs typeface="MS PGothic" panose="020B0600070205080204" charset="-128"/>
              </a:rPr>
              <a:t>’</a:t>
            </a:r>
            <a:r>
              <a:rPr sz="1600" dirty="0">
                <a:latin typeface="Arial" panose="020B0604020202020204"/>
                <a:cs typeface="Arial" panose="020B0604020202020204"/>
              </a:rPr>
              <a:t>s 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identifying  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n</a:t>
            </a:r>
            <a:r>
              <a:rPr sz="1600" spc="5" dirty="0">
                <a:latin typeface="Arial" panose="020B0604020202020204"/>
                <a:cs typeface="Arial" panose="020B0604020202020204"/>
              </a:rPr>
              <a:t>f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600" dirty="0">
                <a:latin typeface="Arial" panose="020B0604020202020204"/>
                <a:cs typeface="Arial" panose="020B0604020202020204"/>
              </a:rPr>
              <a:t>rm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1600" spc="5" dirty="0">
                <a:latin typeface="Arial" panose="020B0604020202020204"/>
                <a:cs typeface="Arial" panose="020B0604020202020204"/>
              </a:rPr>
              <a:t>t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600" dirty="0">
                <a:latin typeface="Arial" panose="020B0604020202020204"/>
                <a:cs typeface="Arial" panose="020B0604020202020204"/>
              </a:rPr>
              <a:t>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591172" y="5310629"/>
            <a:ext cx="749935" cy="363220"/>
          </a:xfrm>
          <a:custGeom>
            <a:avLst/>
            <a:gdLst/>
            <a:ahLst/>
            <a:cxnLst/>
            <a:rect l="l" t="t" r="r" b="b"/>
            <a:pathLst>
              <a:path w="749935" h="363220">
                <a:moveTo>
                  <a:pt x="34607" y="312188"/>
                </a:moveTo>
                <a:lnTo>
                  <a:pt x="0" y="328121"/>
                </a:lnTo>
                <a:lnTo>
                  <a:pt x="15932" y="362729"/>
                </a:lnTo>
                <a:lnTo>
                  <a:pt x="50540" y="346796"/>
                </a:lnTo>
                <a:lnTo>
                  <a:pt x="34607" y="312188"/>
                </a:lnTo>
                <a:close/>
              </a:path>
              <a:path w="749935" h="363220">
                <a:moveTo>
                  <a:pt x="103825" y="280321"/>
                </a:moveTo>
                <a:lnTo>
                  <a:pt x="69216" y="296254"/>
                </a:lnTo>
                <a:lnTo>
                  <a:pt x="85149" y="330863"/>
                </a:lnTo>
                <a:lnTo>
                  <a:pt x="119758" y="314930"/>
                </a:lnTo>
                <a:lnTo>
                  <a:pt x="103825" y="280321"/>
                </a:lnTo>
                <a:close/>
              </a:path>
              <a:path w="749935" h="363220">
                <a:moveTo>
                  <a:pt x="173041" y="248455"/>
                </a:moveTo>
                <a:lnTo>
                  <a:pt x="138433" y="264388"/>
                </a:lnTo>
                <a:lnTo>
                  <a:pt x="154365" y="298996"/>
                </a:lnTo>
                <a:lnTo>
                  <a:pt x="188974" y="283063"/>
                </a:lnTo>
                <a:lnTo>
                  <a:pt x="173041" y="248455"/>
                </a:lnTo>
                <a:close/>
              </a:path>
              <a:path w="749935" h="363220">
                <a:moveTo>
                  <a:pt x="242258" y="216588"/>
                </a:moveTo>
                <a:lnTo>
                  <a:pt x="207650" y="232521"/>
                </a:lnTo>
                <a:lnTo>
                  <a:pt x="223583" y="267130"/>
                </a:lnTo>
                <a:lnTo>
                  <a:pt x="258192" y="251197"/>
                </a:lnTo>
                <a:lnTo>
                  <a:pt x="242258" y="216588"/>
                </a:lnTo>
                <a:close/>
              </a:path>
              <a:path w="749935" h="363220">
                <a:moveTo>
                  <a:pt x="311475" y="184722"/>
                </a:moveTo>
                <a:lnTo>
                  <a:pt x="276866" y="200656"/>
                </a:lnTo>
                <a:lnTo>
                  <a:pt x="292799" y="235263"/>
                </a:lnTo>
                <a:lnTo>
                  <a:pt x="327408" y="219331"/>
                </a:lnTo>
                <a:lnTo>
                  <a:pt x="311475" y="184722"/>
                </a:lnTo>
                <a:close/>
              </a:path>
              <a:path w="749935" h="363220">
                <a:moveTo>
                  <a:pt x="380692" y="152855"/>
                </a:moveTo>
                <a:lnTo>
                  <a:pt x="346083" y="168789"/>
                </a:lnTo>
                <a:lnTo>
                  <a:pt x="362017" y="203398"/>
                </a:lnTo>
                <a:lnTo>
                  <a:pt x="396624" y="187464"/>
                </a:lnTo>
                <a:lnTo>
                  <a:pt x="380692" y="152855"/>
                </a:lnTo>
                <a:close/>
              </a:path>
              <a:path w="749935" h="363220">
                <a:moveTo>
                  <a:pt x="449908" y="120989"/>
                </a:moveTo>
                <a:lnTo>
                  <a:pt x="415300" y="136922"/>
                </a:lnTo>
                <a:lnTo>
                  <a:pt x="431233" y="171531"/>
                </a:lnTo>
                <a:lnTo>
                  <a:pt x="465842" y="155597"/>
                </a:lnTo>
                <a:lnTo>
                  <a:pt x="449908" y="120989"/>
                </a:lnTo>
                <a:close/>
              </a:path>
              <a:path w="749935" h="363220">
                <a:moveTo>
                  <a:pt x="519126" y="89123"/>
                </a:moveTo>
                <a:lnTo>
                  <a:pt x="484517" y="105056"/>
                </a:lnTo>
                <a:lnTo>
                  <a:pt x="500451" y="139664"/>
                </a:lnTo>
                <a:lnTo>
                  <a:pt x="535058" y="123732"/>
                </a:lnTo>
                <a:lnTo>
                  <a:pt x="519126" y="89123"/>
                </a:lnTo>
                <a:close/>
              </a:path>
              <a:path w="749935" h="363220">
                <a:moveTo>
                  <a:pt x="588342" y="57256"/>
                </a:moveTo>
                <a:lnTo>
                  <a:pt x="553733" y="73190"/>
                </a:lnTo>
                <a:lnTo>
                  <a:pt x="569667" y="107798"/>
                </a:lnTo>
                <a:lnTo>
                  <a:pt x="604276" y="91865"/>
                </a:lnTo>
                <a:lnTo>
                  <a:pt x="588342" y="57256"/>
                </a:lnTo>
                <a:close/>
              </a:path>
              <a:path w="749935" h="363220">
                <a:moveTo>
                  <a:pt x="731270" y="26642"/>
                </a:moveTo>
                <a:lnTo>
                  <a:pt x="654841" y="26642"/>
                </a:lnTo>
                <a:lnTo>
                  <a:pt x="670773" y="61250"/>
                </a:lnTo>
                <a:lnTo>
                  <a:pt x="653469" y="69217"/>
                </a:lnTo>
                <a:lnTo>
                  <a:pt x="669403" y="103826"/>
                </a:lnTo>
                <a:lnTo>
                  <a:pt x="731270" y="26642"/>
                </a:lnTo>
                <a:close/>
              </a:path>
              <a:path w="749935" h="363220">
                <a:moveTo>
                  <a:pt x="637536" y="34608"/>
                </a:moveTo>
                <a:lnTo>
                  <a:pt x="622951" y="41323"/>
                </a:lnTo>
                <a:lnTo>
                  <a:pt x="638884" y="75932"/>
                </a:lnTo>
                <a:lnTo>
                  <a:pt x="653469" y="69217"/>
                </a:lnTo>
                <a:lnTo>
                  <a:pt x="637536" y="34608"/>
                </a:lnTo>
                <a:close/>
              </a:path>
              <a:path w="749935" h="363220">
                <a:moveTo>
                  <a:pt x="654841" y="26642"/>
                </a:moveTo>
                <a:lnTo>
                  <a:pt x="637536" y="34608"/>
                </a:lnTo>
                <a:lnTo>
                  <a:pt x="653469" y="69217"/>
                </a:lnTo>
                <a:lnTo>
                  <a:pt x="670773" y="61250"/>
                </a:lnTo>
                <a:lnTo>
                  <a:pt x="654841" y="26642"/>
                </a:lnTo>
                <a:close/>
              </a:path>
              <a:path w="749935" h="363220">
                <a:moveTo>
                  <a:pt x="621602" y="0"/>
                </a:moveTo>
                <a:lnTo>
                  <a:pt x="637536" y="34608"/>
                </a:lnTo>
                <a:lnTo>
                  <a:pt x="654841" y="26642"/>
                </a:lnTo>
                <a:lnTo>
                  <a:pt x="731270" y="26642"/>
                </a:lnTo>
                <a:lnTo>
                  <a:pt x="749327" y="4113"/>
                </a:lnTo>
                <a:lnTo>
                  <a:pt x="621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86395" y="4298416"/>
            <a:ext cx="2223135" cy="114300"/>
          </a:xfrm>
          <a:custGeom>
            <a:avLst/>
            <a:gdLst/>
            <a:ahLst/>
            <a:cxnLst/>
            <a:rect l="l" t="t" r="r" b="b"/>
            <a:pathLst>
              <a:path w="2223135" h="114300">
                <a:moveTo>
                  <a:pt x="2108200" y="76198"/>
                </a:moveTo>
                <a:lnTo>
                  <a:pt x="2108092" y="114300"/>
                </a:lnTo>
                <a:lnTo>
                  <a:pt x="2184731" y="76253"/>
                </a:lnTo>
                <a:lnTo>
                  <a:pt x="2127246" y="76253"/>
                </a:lnTo>
                <a:lnTo>
                  <a:pt x="2108200" y="76198"/>
                </a:lnTo>
                <a:close/>
              </a:path>
              <a:path w="2223135" h="114300">
                <a:moveTo>
                  <a:pt x="2108309" y="38100"/>
                </a:moveTo>
                <a:lnTo>
                  <a:pt x="2108200" y="76198"/>
                </a:lnTo>
                <a:lnTo>
                  <a:pt x="2127246" y="76253"/>
                </a:lnTo>
                <a:lnTo>
                  <a:pt x="2127355" y="38154"/>
                </a:lnTo>
                <a:lnTo>
                  <a:pt x="2108309" y="38100"/>
                </a:lnTo>
                <a:close/>
              </a:path>
              <a:path w="2223135" h="114300">
                <a:moveTo>
                  <a:pt x="2108418" y="0"/>
                </a:moveTo>
                <a:lnTo>
                  <a:pt x="2108309" y="38100"/>
                </a:lnTo>
                <a:lnTo>
                  <a:pt x="2127355" y="38154"/>
                </a:lnTo>
                <a:lnTo>
                  <a:pt x="2127246" y="76253"/>
                </a:lnTo>
                <a:lnTo>
                  <a:pt x="2184731" y="76253"/>
                </a:lnTo>
                <a:lnTo>
                  <a:pt x="2222554" y="57476"/>
                </a:lnTo>
                <a:lnTo>
                  <a:pt x="2108418" y="0"/>
                </a:lnTo>
                <a:close/>
              </a:path>
              <a:path w="2223135" h="114300">
                <a:moveTo>
                  <a:pt x="109" y="32076"/>
                </a:moveTo>
                <a:lnTo>
                  <a:pt x="0" y="70176"/>
                </a:lnTo>
                <a:lnTo>
                  <a:pt x="2108200" y="76198"/>
                </a:lnTo>
                <a:lnTo>
                  <a:pt x="2108309" y="38100"/>
                </a:lnTo>
                <a:lnTo>
                  <a:pt x="109" y="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162915" y="4320341"/>
            <a:ext cx="1134110" cy="114300"/>
          </a:xfrm>
          <a:custGeom>
            <a:avLst/>
            <a:gdLst/>
            <a:ahLst/>
            <a:cxnLst/>
            <a:rect l="l" t="t" r="r" b="b"/>
            <a:pathLst>
              <a:path w="1134109" h="114300">
                <a:moveTo>
                  <a:pt x="1096357" y="37938"/>
                </a:moveTo>
                <a:lnTo>
                  <a:pt x="1038228" y="37938"/>
                </a:lnTo>
                <a:lnTo>
                  <a:pt x="1038548" y="76037"/>
                </a:lnTo>
                <a:lnTo>
                  <a:pt x="1019499" y="76197"/>
                </a:lnTo>
                <a:lnTo>
                  <a:pt x="1019820" y="114296"/>
                </a:lnTo>
                <a:lnTo>
                  <a:pt x="1133635" y="56187"/>
                </a:lnTo>
                <a:lnTo>
                  <a:pt x="1096357" y="37938"/>
                </a:lnTo>
                <a:close/>
              </a:path>
              <a:path w="1134109" h="114300">
                <a:moveTo>
                  <a:pt x="1019179" y="38098"/>
                </a:moveTo>
                <a:lnTo>
                  <a:pt x="0" y="46663"/>
                </a:lnTo>
                <a:lnTo>
                  <a:pt x="320" y="84762"/>
                </a:lnTo>
                <a:lnTo>
                  <a:pt x="1019499" y="76197"/>
                </a:lnTo>
                <a:lnTo>
                  <a:pt x="1019179" y="38098"/>
                </a:lnTo>
                <a:close/>
              </a:path>
              <a:path w="1134109" h="114300">
                <a:moveTo>
                  <a:pt x="1038228" y="37938"/>
                </a:moveTo>
                <a:lnTo>
                  <a:pt x="1019179" y="38098"/>
                </a:lnTo>
                <a:lnTo>
                  <a:pt x="1019499" y="76197"/>
                </a:lnTo>
                <a:lnTo>
                  <a:pt x="1038548" y="76037"/>
                </a:lnTo>
                <a:lnTo>
                  <a:pt x="1038228" y="37938"/>
                </a:lnTo>
                <a:close/>
              </a:path>
              <a:path w="1134109" h="114300">
                <a:moveTo>
                  <a:pt x="1018858" y="0"/>
                </a:moveTo>
                <a:lnTo>
                  <a:pt x="1019179" y="38098"/>
                </a:lnTo>
                <a:lnTo>
                  <a:pt x="1096357" y="37938"/>
                </a:lnTo>
                <a:lnTo>
                  <a:pt x="1018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371261" y="4688394"/>
            <a:ext cx="225425" cy="271145"/>
          </a:xfrm>
          <a:custGeom>
            <a:avLst/>
            <a:gdLst/>
            <a:ahLst/>
            <a:cxnLst/>
            <a:rect l="l" t="t" r="r" b="b"/>
            <a:pathLst>
              <a:path w="225425" h="271145">
                <a:moveTo>
                  <a:pt x="165484" y="156984"/>
                </a:moveTo>
                <a:lnTo>
                  <a:pt x="95067" y="156984"/>
                </a:lnTo>
                <a:lnTo>
                  <a:pt x="92957" y="229102"/>
                </a:lnTo>
                <a:lnTo>
                  <a:pt x="142495" y="270540"/>
                </a:lnTo>
                <a:lnTo>
                  <a:pt x="165484" y="156984"/>
                </a:lnTo>
                <a:close/>
              </a:path>
              <a:path w="225425" h="271145">
                <a:moveTo>
                  <a:pt x="173372" y="0"/>
                </a:moveTo>
                <a:lnTo>
                  <a:pt x="101075" y="32788"/>
                </a:lnTo>
                <a:lnTo>
                  <a:pt x="101075" y="98889"/>
                </a:lnTo>
                <a:lnTo>
                  <a:pt x="0" y="191777"/>
                </a:lnTo>
                <a:lnTo>
                  <a:pt x="95067" y="156984"/>
                </a:lnTo>
                <a:lnTo>
                  <a:pt x="165484" y="156984"/>
                </a:lnTo>
                <a:lnTo>
                  <a:pt x="169263" y="138322"/>
                </a:lnTo>
                <a:lnTo>
                  <a:pt x="179379" y="96885"/>
                </a:lnTo>
                <a:lnTo>
                  <a:pt x="224914" y="45445"/>
                </a:lnTo>
                <a:lnTo>
                  <a:pt x="173372" y="0"/>
                </a:lnTo>
                <a:close/>
              </a:path>
            </a:pathLst>
          </a:custGeom>
          <a:solidFill>
            <a:srgbClr val="FF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411734" y="4713071"/>
            <a:ext cx="146498" cy="206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512805" y="4141596"/>
            <a:ext cx="457834" cy="153035"/>
          </a:xfrm>
          <a:custGeom>
            <a:avLst/>
            <a:gdLst/>
            <a:ahLst/>
            <a:cxnLst/>
            <a:rect l="l" t="t" r="r" b="b"/>
            <a:pathLst>
              <a:path w="457834" h="153035">
                <a:moveTo>
                  <a:pt x="457813" y="0"/>
                </a:moveTo>
                <a:lnTo>
                  <a:pt x="76305" y="18646"/>
                </a:lnTo>
                <a:lnTo>
                  <a:pt x="0" y="152435"/>
                </a:lnTo>
                <a:lnTo>
                  <a:pt x="305226" y="148953"/>
                </a:lnTo>
                <a:lnTo>
                  <a:pt x="83896" y="106607"/>
                </a:lnTo>
                <a:lnTo>
                  <a:pt x="434632" y="76239"/>
                </a:lnTo>
                <a:lnTo>
                  <a:pt x="106660" y="53558"/>
                </a:lnTo>
                <a:lnTo>
                  <a:pt x="457813" y="0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20395" y="4374391"/>
            <a:ext cx="454025" cy="236220"/>
          </a:xfrm>
          <a:custGeom>
            <a:avLst/>
            <a:gdLst/>
            <a:ahLst/>
            <a:cxnLst/>
            <a:rect l="l" t="t" r="r" b="b"/>
            <a:pathLst>
              <a:path w="454025" h="236220">
                <a:moveTo>
                  <a:pt x="0" y="0"/>
                </a:moveTo>
                <a:lnTo>
                  <a:pt x="57124" y="144875"/>
                </a:lnTo>
                <a:lnTo>
                  <a:pt x="453830" y="236192"/>
                </a:lnTo>
                <a:lnTo>
                  <a:pt x="91479" y="110514"/>
                </a:lnTo>
                <a:lnTo>
                  <a:pt x="268495" y="110514"/>
                </a:lnTo>
                <a:lnTo>
                  <a:pt x="72195" y="53473"/>
                </a:lnTo>
                <a:lnTo>
                  <a:pt x="338394" y="53473"/>
                </a:lnTo>
                <a:lnTo>
                  <a:pt x="0" y="0"/>
                </a:lnTo>
                <a:close/>
              </a:path>
              <a:path w="454025" h="236220">
                <a:moveTo>
                  <a:pt x="268495" y="110514"/>
                </a:moveTo>
                <a:lnTo>
                  <a:pt x="91479" y="110514"/>
                </a:lnTo>
                <a:lnTo>
                  <a:pt x="438632" y="159952"/>
                </a:lnTo>
                <a:lnTo>
                  <a:pt x="268495" y="110514"/>
                </a:lnTo>
                <a:close/>
              </a:path>
              <a:path w="454025" h="236220">
                <a:moveTo>
                  <a:pt x="338394" y="53473"/>
                </a:moveTo>
                <a:lnTo>
                  <a:pt x="72195" y="53473"/>
                </a:lnTo>
                <a:lnTo>
                  <a:pt x="408275" y="64516"/>
                </a:lnTo>
                <a:lnTo>
                  <a:pt x="338394" y="53473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516812" y="4614703"/>
            <a:ext cx="442595" cy="309245"/>
          </a:xfrm>
          <a:custGeom>
            <a:avLst/>
            <a:gdLst/>
            <a:ahLst/>
            <a:cxnLst/>
            <a:rect l="l" t="t" r="r" b="b"/>
            <a:pathLst>
              <a:path w="442595" h="309245">
                <a:moveTo>
                  <a:pt x="41945" y="0"/>
                </a:moveTo>
                <a:lnTo>
                  <a:pt x="0" y="68635"/>
                </a:lnTo>
                <a:lnTo>
                  <a:pt x="68187" y="102869"/>
                </a:lnTo>
                <a:lnTo>
                  <a:pt x="72297" y="159910"/>
                </a:lnTo>
                <a:lnTo>
                  <a:pt x="427057" y="308909"/>
                </a:lnTo>
                <a:lnTo>
                  <a:pt x="79888" y="72119"/>
                </a:lnTo>
                <a:lnTo>
                  <a:pt x="199947" y="72119"/>
                </a:lnTo>
                <a:lnTo>
                  <a:pt x="41945" y="0"/>
                </a:lnTo>
                <a:close/>
              </a:path>
              <a:path w="442595" h="309245">
                <a:moveTo>
                  <a:pt x="199947" y="72119"/>
                </a:moveTo>
                <a:lnTo>
                  <a:pt x="79888" y="72119"/>
                </a:lnTo>
                <a:lnTo>
                  <a:pt x="442215" y="182702"/>
                </a:lnTo>
                <a:lnTo>
                  <a:pt x="199947" y="72119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539577" y="4778734"/>
            <a:ext cx="229235" cy="167640"/>
          </a:xfrm>
          <a:custGeom>
            <a:avLst/>
            <a:gdLst/>
            <a:ahLst/>
            <a:cxnLst/>
            <a:rect l="l" t="t" r="r" b="b"/>
            <a:pathLst>
              <a:path w="229234" h="167639">
                <a:moveTo>
                  <a:pt x="26767" y="0"/>
                </a:moveTo>
                <a:lnTo>
                  <a:pt x="0" y="3487"/>
                </a:lnTo>
                <a:lnTo>
                  <a:pt x="0" y="45450"/>
                </a:lnTo>
                <a:lnTo>
                  <a:pt x="228908" y="167547"/>
                </a:lnTo>
                <a:lnTo>
                  <a:pt x="26767" y="0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359667" y="4147160"/>
            <a:ext cx="162560" cy="686435"/>
          </a:xfrm>
          <a:custGeom>
            <a:avLst/>
            <a:gdLst/>
            <a:ahLst/>
            <a:cxnLst/>
            <a:rect l="l" t="t" r="r" b="b"/>
            <a:pathLst>
              <a:path w="162559" h="686435">
                <a:moveTo>
                  <a:pt x="162201" y="0"/>
                </a:moveTo>
                <a:lnTo>
                  <a:pt x="63131" y="171676"/>
                </a:lnTo>
                <a:lnTo>
                  <a:pt x="131429" y="390241"/>
                </a:lnTo>
                <a:lnTo>
                  <a:pt x="0" y="653301"/>
                </a:lnTo>
                <a:lnTo>
                  <a:pt x="35309" y="686092"/>
                </a:lnTo>
                <a:lnTo>
                  <a:pt x="58601" y="674497"/>
                </a:lnTo>
                <a:lnTo>
                  <a:pt x="39946" y="650770"/>
                </a:lnTo>
                <a:lnTo>
                  <a:pt x="159675" y="392238"/>
                </a:lnTo>
                <a:lnTo>
                  <a:pt x="94014" y="171676"/>
                </a:lnTo>
                <a:lnTo>
                  <a:pt x="16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307076" y="4675737"/>
            <a:ext cx="301625" cy="332105"/>
          </a:xfrm>
          <a:custGeom>
            <a:avLst/>
            <a:gdLst/>
            <a:ahLst/>
            <a:cxnLst/>
            <a:rect l="l" t="t" r="r" b="b"/>
            <a:pathLst>
              <a:path w="301625" h="332104">
                <a:moveTo>
                  <a:pt x="226560" y="262954"/>
                </a:moveTo>
                <a:lnTo>
                  <a:pt x="156194" y="262954"/>
                </a:lnTo>
                <a:lnTo>
                  <a:pt x="220906" y="331697"/>
                </a:lnTo>
                <a:lnTo>
                  <a:pt x="226560" y="262954"/>
                </a:lnTo>
                <a:close/>
              </a:path>
              <a:path w="301625" h="332104">
                <a:moveTo>
                  <a:pt x="171373" y="190308"/>
                </a:moveTo>
                <a:lnTo>
                  <a:pt x="144494" y="190308"/>
                </a:lnTo>
                <a:lnTo>
                  <a:pt x="110139" y="289733"/>
                </a:lnTo>
                <a:lnTo>
                  <a:pt x="156194" y="262954"/>
                </a:lnTo>
                <a:lnTo>
                  <a:pt x="226560" y="262954"/>
                </a:lnTo>
                <a:lnTo>
                  <a:pt x="226889" y="258949"/>
                </a:lnTo>
                <a:lnTo>
                  <a:pt x="194031" y="258949"/>
                </a:lnTo>
                <a:lnTo>
                  <a:pt x="171373" y="221096"/>
                </a:lnTo>
                <a:lnTo>
                  <a:pt x="171373" y="190308"/>
                </a:lnTo>
                <a:close/>
              </a:path>
              <a:path w="301625" h="332104">
                <a:moveTo>
                  <a:pt x="235978" y="148447"/>
                </a:moveTo>
                <a:lnTo>
                  <a:pt x="194031" y="258949"/>
                </a:lnTo>
                <a:lnTo>
                  <a:pt x="226889" y="258949"/>
                </a:lnTo>
                <a:lnTo>
                  <a:pt x="235978" y="148447"/>
                </a:lnTo>
                <a:close/>
              </a:path>
              <a:path w="301625" h="332104">
                <a:moveTo>
                  <a:pt x="243564" y="0"/>
                </a:moveTo>
                <a:lnTo>
                  <a:pt x="178959" y="7602"/>
                </a:lnTo>
                <a:lnTo>
                  <a:pt x="144494" y="64644"/>
                </a:lnTo>
                <a:lnTo>
                  <a:pt x="156194" y="98877"/>
                </a:lnTo>
                <a:lnTo>
                  <a:pt x="0" y="198424"/>
                </a:lnTo>
                <a:lnTo>
                  <a:pt x="57124" y="198424"/>
                </a:lnTo>
                <a:lnTo>
                  <a:pt x="57124" y="255466"/>
                </a:lnTo>
                <a:lnTo>
                  <a:pt x="144494" y="190308"/>
                </a:lnTo>
                <a:lnTo>
                  <a:pt x="171373" y="190308"/>
                </a:lnTo>
                <a:lnTo>
                  <a:pt x="171373" y="186724"/>
                </a:lnTo>
                <a:lnTo>
                  <a:pt x="95067" y="186724"/>
                </a:lnTo>
                <a:lnTo>
                  <a:pt x="186444" y="102997"/>
                </a:lnTo>
                <a:lnTo>
                  <a:pt x="175376" y="53049"/>
                </a:lnTo>
                <a:lnTo>
                  <a:pt x="224909" y="30241"/>
                </a:lnTo>
                <a:lnTo>
                  <a:pt x="288309" y="30241"/>
                </a:lnTo>
                <a:lnTo>
                  <a:pt x="285515" y="18646"/>
                </a:lnTo>
                <a:lnTo>
                  <a:pt x="243564" y="0"/>
                </a:lnTo>
                <a:close/>
              </a:path>
              <a:path w="301625" h="332104">
                <a:moveTo>
                  <a:pt x="171373" y="148447"/>
                </a:moveTo>
                <a:lnTo>
                  <a:pt x="95067" y="186724"/>
                </a:lnTo>
                <a:lnTo>
                  <a:pt x="171373" y="186724"/>
                </a:lnTo>
                <a:lnTo>
                  <a:pt x="171373" y="148447"/>
                </a:lnTo>
                <a:close/>
              </a:path>
              <a:path w="301625" h="332104">
                <a:moveTo>
                  <a:pt x="288309" y="30241"/>
                </a:moveTo>
                <a:lnTo>
                  <a:pt x="224909" y="30241"/>
                </a:lnTo>
                <a:lnTo>
                  <a:pt x="266860" y="68635"/>
                </a:lnTo>
                <a:lnTo>
                  <a:pt x="232501" y="110493"/>
                </a:lnTo>
                <a:lnTo>
                  <a:pt x="266860" y="118083"/>
                </a:lnTo>
                <a:lnTo>
                  <a:pt x="301216" y="83799"/>
                </a:lnTo>
                <a:lnTo>
                  <a:pt x="288309" y="30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528933" y="4053211"/>
            <a:ext cx="629285" cy="1142365"/>
          </a:xfrm>
          <a:custGeom>
            <a:avLst/>
            <a:gdLst/>
            <a:ahLst/>
            <a:cxnLst/>
            <a:rect l="l" t="t" r="r" b="b"/>
            <a:pathLst>
              <a:path w="629284" h="1142364">
                <a:moveTo>
                  <a:pt x="4530" y="826960"/>
                </a:moveTo>
                <a:lnTo>
                  <a:pt x="0" y="862285"/>
                </a:lnTo>
                <a:lnTo>
                  <a:pt x="427037" y="1142008"/>
                </a:lnTo>
                <a:lnTo>
                  <a:pt x="460102" y="1061666"/>
                </a:lnTo>
                <a:lnTo>
                  <a:pt x="403856" y="1061666"/>
                </a:lnTo>
                <a:lnTo>
                  <a:pt x="4530" y="826960"/>
                </a:lnTo>
                <a:close/>
              </a:path>
              <a:path w="629284" h="1142364">
                <a:moveTo>
                  <a:pt x="32881" y="498335"/>
                </a:moveTo>
                <a:lnTo>
                  <a:pt x="551941" y="710360"/>
                </a:lnTo>
                <a:lnTo>
                  <a:pt x="403856" y="1061666"/>
                </a:lnTo>
                <a:lnTo>
                  <a:pt x="460102" y="1061666"/>
                </a:lnTo>
                <a:lnTo>
                  <a:pt x="629211" y="650770"/>
                </a:lnTo>
                <a:lnTo>
                  <a:pt x="624358" y="636670"/>
                </a:lnTo>
                <a:lnTo>
                  <a:pt x="582212" y="636670"/>
                </a:lnTo>
                <a:lnTo>
                  <a:pt x="32881" y="498335"/>
                </a:lnTo>
                <a:close/>
              </a:path>
              <a:path w="629284" h="1142364">
                <a:moveTo>
                  <a:pt x="576250" y="42514"/>
                </a:moveTo>
                <a:lnTo>
                  <a:pt x="535171" y="42514"/>
                </a:lnTo>
                <a:lnTo>
                  <a:pt x="469535" y="277220"/>
                </a:lnTo>
                <a:lnTo>
                  <a:pt x="9060" y="277220"/>
                </a:lnTo>
                <a:lnTo>
                  <a:pt x="464483" y="336257"/>
                </a:lnTo>
                <a:lnTo>
                  <a:pt x="582212" y="636670"/>
                </a:lnTo>
                <a:lnTo>
                  <a:pt x="624358" y="636670"/>
                </a:lnTo>
                <a:lnTo>
                  <a:pt x="502395" y="282275"/>
                </a:lnTo>
                <a:lnTo>
                  <a:pt x="576250" y="42514"/>
                </a:lnTo>
                <a:close/>
              </a:path>
              <a:path w="629284" h="1142364">
                <a:moveTo>
                  <a:pt x="589346" y="0"/>
                </a:moveTo>
                <a:lnTo>
                  <a:pt x="32881" y="66215"/>
                </a:lnTo>
                <a:lnTo>
                  <a:pt x="535171" y="42514"/>
                </a:lnTo>
                <a:lnTo>
                  <a:pt x="576250" y="42514"/>
                </a:lnTo>
                <a:lnTo>
                  <a:pt x="589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567427" y="4344711"/>
            <a:ext cx="427355" cy="400050"/>
          </a:xfrm>
          <a:custGeom>
            <a:avLst/>
            <a:gdLst/>
            <a:ahLst/>
            <a:cxnLst/>
            <a:rect l="l" t="t" r="r" b="b"/>
            <a:pathLst>
              <a:path w="427354" h="400050">
                <a:moveTo>
                  <a:pt x="0" y="0"/>
                </a:moveTo>
                <a:lnTo>
                  <a:pt x="427037" y="0"/>
                </a:lnTo>
                <a:lnTo>
                  <a:pt x="42703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8622989" y="4366260"/>
            <a:ext cx="381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400" spc="-7" baseline="-3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2400" baseline="-3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825395" y="4264660"/>
            <a:ext cx="14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625215" y="4835032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4" y="0"/>
                </a:moveTo>
                <a:lnTo>
                  <a:pt x="0" y="23275"/>
                </a:lnTo>
                <a:lnTo>
                  <a:pt x="48096" y="63619"/>
                </a:lnTo>
                <a:lnTo>
                  <a:pt x="60308" y="45956"/>
                </a:lnTo>
                <a:lnTo>
                  <a:pt x="1708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630799" y="4803566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09" h="212089">
                <a:moveTo>
                  <a:pt x="2124" y="50506"/>
                </a:moveTo>
                <a:lnTo>
                  <a:pt x="0" y="150425"/>
                </a:lnTo>
                <a:lnTo>
                  <a:pt x="52929" y="209553"/>
                </a:lnTo>
                <a:lnTo>
                  <a:pt x="106610" y="212093"/>
                </a:lnTo>
                <a:lnTo>
                  <a:pt x="178417" y="150425"/>
                </a:lnTo>
                <a:lnTo>
                  <a:pt x="212078" y="150425"/>
                </a:lnTo>
                <a:lnTo>
                  <a:pt x="212518" y="141946"/>
                </a:lnTo>
                <a:lnTo>
                  <a:pt x="66375" y="141946"/>
                </a:lnTo>
                <a:lnTo>
                  <a:pt x="56122" y="137119"/>
                </a:lnTo>
                <a:lnTo>
                  <a:pt x="47499" y="129283"/>
                </a:lnTo>
                <a:lnTo>
                  <a:pt x="35999" y="117013"/>
                </a:lnTo>
                <a:lnTo>
                  <a:pt x="44471" y="88747"/>
                </a:lnTo>
                <a:lnTo>
                  <a:pt x="2124" y="50506"/>
                </a:lnTo>
                <a:close/>
              </a:path>
              <a:path w="435609" h="212089">
                <a:moveTo>
                  <a:pt x="212078" y="150425"/>
                </a:moveTo>
                <a:lnTo>
                  <a:pt x="178417" y="150425"/>
                </a:lnTo>
                <a:lnTo>
                  <a:pt x="211223" y="166916"/>
                </a:lnTo>
                <a:lnTo>
                  <a:pt x="212078" y="150425"/>
                </a:lnTo>
                <a:close/>
              </a:path>
              <a:path w="435609" h="212089">
                <a:moveTo>
                  <a:pt x="425129" y="64560"/>
                </a:moveTo>
                <a:lnTo>
                  <a:pt x="87097" y="64560"/>
                </a:lnTo>
                <a:lnTo>
                  <a:pt x="110235" y="84669"/>
                </a:lnTo>
                <a:lnTo>
                  <a:pt x="100415" y="120059"/>
                </a:lnTo>
                <a:lnTo>
                  <a:pt x="80431" y="139532"/>
                </a:lnTo>
                <a:lnTo>
                  <a:pt x="66375" y="141946"/>
                </a:lnTo>
                <a:lnTo>
                  <a:pt x="212518" y="141946"/>
                </a:lnTo>
                <a:lnTo>
                  <a:pt x="213653" y="120059"/>
                </a:lnTo>
                <a:lnTo>
                  <a:pt x="426714" y="89060"/>
                </a:lnTo>
                <a:lnTo>
                  <a:pt x="435178" y="71367"/>
                </a:lnTo>
                <a:lnTo>
                  <a:pt x="425129" y="64560"/>
                </a:lnTo>
                <a:close/>
              </a:path>
              <a:path w="435609" h="212089">
                <a:moveTo>
                  <a:pt x="79236" y="0"/>
                </a:moveTo>
                <a:lnTo>
                  <a:pt x="7861" y="39307"/>
                </a:lnTo>
                <a:lnTo>
                  <a:pt x="48694" y="81658"/>
                </a:lnTo>
                <a:lnTo>
                  <a:pt x="87097" y="64560"/>
                </a:lnTo>
                <a:lnTo>
                  <a:pt x="425129" y="64560"/>
                </a:lnTo>
                <a:lnTo>
                  <a:pt x="408182" y="53079"/>
                </a:lnTo>
                <a:lnTo>
                  <a:pt x="202166" y="53079"/>
                </a:lnTo>
                <a:lnTo>
                  <a:pt x="198471" y="42632"/>
                </a:lnTo>
                <a:lnTo>
                  <a:pt x="156499" y="42632"/>
                </a:lnTo>
                <a:lnTo>
                  <a:pt x="79236" y="0"/>
                </a:lnTo>
                <a:close/>
              </a:path>
              <a:path w="435609" h="212089">
                <a:moveTo>
                  <a:pt x="238000" y="35386"/>
                </a:moveTo>
                <a:lnTo>
                  <a:pt x="202166" y="53079"/>
                </a:lnTo>
                <a:lnTo>
                  <a:pt x="408182" y="53079"/>
                </a:lnTo>
                <a:lnTo>
                  <a:pt x="406375" y="51855"/>
                </a:lnTo>
                <a:lnTo>
                  <a:pt x="261151" y="51855"/>
                </a:lnTo>
                <a:lnTo>
                  <a:pt x="238000" y="35386"/>
                </a:lnTo>
                <a:close/>
              </a:path>
              <a:path w="435609" h="212089">
                <a:moveTo>
                  <a:pt x="317676" y="28736"/>
                </a:moveTo>
                <a:lnTo>
                  <a:pt x="261151" y="51855"/>
                </a:lnTo>
                <a:lnTo>
                  <a:pt x="406375" y="51855"/>
                </a:lnTo>
                <a:lnTo>
                  <a:pt x="403690" y="50036"/>
                </a:lnTo>
                <a:lnTo>
                  <a:pt x="351717" y="50036"/>
                </a:lnTo>
                <a:lnTo>
                  <a:pt x="317676" y="28736"/>
                </a:lnTo>
                <a:close/>
              </a:path>
              <a:path w="435609" h="212089">
                <a:moveTo>
                  <a:pt x="388316" y="39621"/>
                </a:moveTo>
                <a:lnTo>
                  <a:pt x="351717" y="50036"/>
                </a:lnTo>
                <a:lnTo>
                  <a:pt x="403690" y="50036"/>
                </a:lnTo>
                <a:lnTo>
                  <a:pt x="388316" y="39621"/>
                </a:lnTo>
                <a:close/>
              </a:path>
              <a:path w="435609" h="212089">
                <a:moveTo>
                  <a:pt x="191150" y="21927"/>
                </a:moveTo>
                <a:lnTo>
                  <a:pt x="156499" y="42632"/>
                </a:lnTo>
                <a:lnTo>
                  <a:pt x="198471" y="42632"/>
                </a:lnTo>
                <a:lnTo>
                  <a:pt x="191150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617507" y="4792398"/>
            <a:ext cx="456332" cy="231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8253882" y="5147564"/>
            <a:ext cx="2959735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66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certificate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Bob’s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public 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key,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signed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</a:t>
            </a:r>
            <a:r>
              <a:rPr sz="24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531941" y="4029964"/>
            <a:ext cx="468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B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o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b</a:t>
            </a:r>
            <a:r>
              <a:rPr sz="1600" spc="-100" dirty="0">
                <a:latin typeface="Calibri" panose="020F0502020204030204"/>
                <a:cs typeface="Calibri" panose="020F0502020204030204"/>
              </a:rPr>
              <a:t>’</a:t>
            </a:r>
            <a:r>
              <a:rPr sz="1600" dirty="0">
                <a:latin typeface="Calibri" panose="020F0502020204030204"/>
                <a:cs typeface="Calibri" panose="020F0502020204030204"/>
              </a:rPr>
              <a:t>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478285" y="4221988"/>
            <a:ext cx="522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publi</a:t>
            </a:r>
            <a:r>
              <a:rPr sz="1600" dirty="0">
                <a:latin typeface="Calibri" panose="020F0502020204030204"/>
                <a:cs typeface="Calibri" panose="020F0502020204030204"/>
              </a:rPr>
              <a:t>c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081703" y="4094152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4" y="0"/>
                </a:moveTo>
                <a:lnTo>
                  <a:pt x="0" y="23276"/>
                </a:lnTo>
                <a:lnTo>
                  <a:pt x="48096" y="63619"/>
                </a:lnTo>
                <a:lnTo>
                  <a:pt x="60307" y="45957"/>
                </a:lnTo>
                <a:lnTo>
                  <a:pt x="1708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087287" y="4062688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10" h="212089">
                <a:moveTo>
                  <a:pt x="2124" y="50506"/>
                </a:moveTo>
                <a:lnTo>
                  <a:pt x="0" y="150425"/>
                </a:lnTo>
                <a:lnTo>
                  <a:pt x="52929" y="209553"/>
                </a:lnTo>
                <a:lnTo>
                  <a:pt x="106610" y="212093"/>
                </a:lnTo>
                <a:lnTo>
                  <a:pt x="178417" y="150425"/>
                </a:lnTo>
                <a:lnTo>
                  <a:pt x="212077" y="150425"/>
                </a:lnTo>
                <a:lnTo>
                  <a:pt x="212517" y="141945"/>
                </a:lnTo>
                <a:lnTo>
                  <a:pt x="66375" y="141945"/>
                </a:lnTo>
                <a:lnTo>
                  <a:pt x="56122" y="137118"/>
                </a:lnTo>
                <a:lnTo>
                  <a:pt x="47497" y="129283"/>
                </a:lnTo>
                <a:lnTo>
                  <a:pt x="35999" y="117012"/>
                </a:lnTo>
                <a:lnTo>
                  <a:pt x="44470" y="88746"/>
                </a:lnTo>
                <a:lnTo>
                  <a:pt x="2124" y="50506"/>
                </a:lnTo>
                <a:close/>
              </a:path>
              <a:path w="435610" h="212089">
                <a:moveTo>
                  <a:pt x="212077" y="150425"/>
                </a:moveTo>
                <a:lnTo>
                  <a:pt x="178417" y="150425"/>
                </a:lnTo>
                <a:lnTo>
                  <a:pt x="211222" y="166916"/>
                </a:lnTo>
                <a:lnTo>
                  <a:pt x="212077" y="150425"/>
                </a:lnTo>
                <a:close/>
              </a:path>
              <a:path w="435610" h="212089">
                <a:moveTo>
                  <a:pt x="425127" y="64559"/>
                </a:moveTo>
                <a:lnTo>
                  <a:pt x="87096" y="64559"/>
                </a:lnTo>
                <a:lnTo>
                  <a:pt x="110236" y="84668"/>
                </a:lnTo>
                <a:lnTo>
                  <a:pt x="100415" y="120058"/>
                </a:lnTo>
                <a:lnTo>
                  <a:pt x="80431" y="139532"/>
                </a:lnTo>
                <a:lnTo>
                  <a:pt x="66375" y="141945"/>
                </a:lnTo>
                <a:lnTo>
                  <a:pt x="212517" y="141945"/>
                </a:lnTo>
                <a:lnTo>
                  <a:pt x="213652" y="120058"/>
                </a:lnTo>
                <a:lnTo>
                  <a:pt x="426713" y="89060"/>
                </a:lnTo>
                <a:lnTo>
                  <a:pt x="435176" y="71367"/>
                </a:lnTo>
                <a:lnTo>
                  <a:pt x="425127" y="64559"/>
                </a:lnTo>
                <a:close/>
              </a:path>
              <a:path w="435610" h="212089">
                <a:moveTo>
                  <a:pt x="79235" y="0"/>
                </a:moveTo>
                <a:lnTo>
                  <a:pt x="7861" y="39307"/>
                </a:lnTo>
                <a:lnTo>
                  <a:pt x="48694" y="81657"/>
                </a:lnTo>
                <a:lnTo>
                  <a:pt x="87096" y="64559"/>
                </a:lnTo>
                <a:lnTo>
                  <a:pt x="425127" y="64559"/>
                </a:lnTo>
                <a:lnTo>
                  <a:pt x="408182" y="53079"/>
                </a:lnTo>
                <a:lnTo>
                  <a:pt x="202166" y="53079"/>
                </a:lnTo>
                <a:lnTo>
                  <a:pt x="198471" y="42632"/>
                </a:lnTo>
                <a:lnTo>
                  <a:pt x="156499" y="42632"/>
                </a:lnTo>
                <a:lnTo>
                  <a:pt x="79235" y="0"/>
                </a:lnTo>
                <a:close/>
              </a:path>
              <a:path w="435610" h="212089">
                <a:moveTo>
                  <a:pt x="237999" y="35386"/>
                </a:moveTo>
                <a:lnTo>
                  <a:pt x="202166" y="53079"/>
                </a:lnTo>
                <a:lnTo>
                  <a:pt x="408182" y="53079"/>
                </a:lnTo>
                <a:lnTo>
                  <a:pt x="406373" y="51854"/>
                </a:lnTo>
                <a:lnTo>
                  <a:pt x="261150" y="51854"/>
                </a:lnTo>
                <a:lnTo>
                  <a:pt x="237999" y="35386"/>
                </a:lnTo>
                <a:close/>
              </a:path>
              <a:path w="435610" h="212089">
                <a:moveTo>
                  <a:pt x="317676" y="28735"/>
                </a:moveTo>
                <a:lnTo>
                  <a:pt x="261150" y="51854"/>
                </a:lnTo>
                <a:lnTo>
                  <a:pt x="406373" y="51854"/>
                </a:lnTo>
                <a:lnTo>
                  <a:pt x="403688" y="50035"/>
                </a:lnTo>
                <a:lnTo>
                  <a:pt x="351717" y="50035"/>
                </a:lnTo>
                <a:lnTo>
                  <a:pt x="317676" y="28735"/>
                </a:lnTo>
                <a:close/>
              </a:path>
              <a:path w="435610" h="212089">
                <a:moveTo>
                  <a:pt x="388315" y="39620"/>
                </a:moveTo>
                <a:lnTo>
                  <a:pt x="351717" y="50035"/>
                </a:lnTo>
                <a:lnTo>
                  <a:pt x="403688" y="50035"/>
                </a:lnTo>
                <a:lnTo>
                  <a:pt x="388315" y="39620"/>
                </a:lnTo>
                <a:close/>
              </a:path>
              <a:path w="435610" h="212089">
                <a:moveTo>
                  <a:pt x="191150" y="21927"/>
                </a:moveTo>
                <a:lnTo>
                  <a:pt x="156499" y="42632"/>
                </a:lnTo>
                <a:lnTo>
                  <a:pt x="198471" y="42632"/>
                </a:lnTo>
                <a:lnTo>
                  <a:pt x="191150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073995" y="4051519"/>
            <a:ext cx="456331" cy="231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2671832" y="4360164"/>
            <a:ext cx="748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alibri" panose="020F0502020204030204"/>
                <a:cs typeface="Calibri" panose="020F0502020204030204"/>
              </a:rPr>
              <a:t>key</a:t>
            </a:r>
            <a:r>
              <a:rPr sz="1600" spc="275" dirty="0">
                <a:latin typeface="Calibri" panose="020F0502020204030204"/>
                <a:cs typeface="Calibri" panose="020F0502020204030204"/>
              </a:rPr>
              <a:t> </a:t>
            </a:r>
            <a:r>
              <a:rPr sz="3000" spc="-7" baseline="-6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400" spc="-7" baseline="-40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2400" baseline="-40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241090" y="4289044"/>
            <a:ext cx="14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+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014871" y="4322418"/>
            <a:ext cx="596900" cy="76200"/>
          </a:xfrm>
          <a:custGeom>
            <a:avLst/>
            <a:gdLst/>
            <a:ahLst/>
            <a:cxnLst/>
            <a:rect l="l" t="t" r="r" b="b"/>
            <a:pathLst>
              <a:path w="596900" h="76200">
                <a:moveTo>
                  <a:pt x="520147" y="41274"/>
                </a:moveTo>
                <a:lnTo>
                  <a:pt x="520147" y="76200"/>
                </a:lnTo>
                <a:lnTo>
                  <a:pt x="589997" y="41275"/>
                </a:lnTo>
                <a:lnTo>
                  <a:pt x="520147" y="41274"/>
                </a:lnTo>
                <a:close/>
              </a:path>
              <a:path w="596900" h="76200">
                <a:moveTo>
                  <a:pt x="520147" y="34924"/>
                </a:moveTo>
                <a:lnTo>
                  <a:pt x="520147" y="41274"/>
                </a:lnTo>
                <a:lnTo>
                  <a:pt x="532847" y="41275"/>
                </a:lnTo>
                <a:lnTo>
                  <a:pt x="532847" y="34925"/>
                </a:lnTo>
                <a:lnTo>
                  <a:pt x="520147" y="34924"/>
                </a:lnTo>
                <a:close/>
              </a:path>
              <a:path w="596900" h="76200">
                <a:moveTo>
                  <a:pt x="520147" y="0"/>
                </a:moveTo>
                <a:lnTo>
                  <a:pt x="520147" y="34924"/>
                </a:lnTo>
                <a:lnTo>
                  <a:pt x="532847" y="34925"/>
                </a:lnTo>
                <a:lnTo>
                  <a:pt x="532847" y="41275"/>
                </a:lnTo>
                <a:lnTo>
                  <a:pt x="590000" y="41273"/>
                </a:lnTo>
                <a:lnTo>
                  <a:pt x="596347" y="38100"/>
                </a:lnTo>
                <a:lnTo>
                  <a:pt x="520147" y="0"/>
                </a:lnTo>
                <a:close/>
              </a:path>
              <a:path w="596900" h="76200">
                <a:moveTo>
                  <a:pt x="0" y="34923"/>
                </a:moveTo>
                <a:lnTo>
                  <a:pt x="0" y="41273"/>
                </a:lnTo>
                <a:lnTo>
                  <a:pt x="520147" y="41274"/>
                </a:lnTo>
                <a:lnTo>
                  <a:pt x="520147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5939323" y="3900693"/>
            <a:ext cx="1192530" cy="955675"/>
          </a:xfrm>
          <a:prstGeom prst="rect">
            <a:avLst/>
          </a:prstGeom>
          <a:solidFill>
            <a:srgbClr val="0012A0"/>
          </a:solidFill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30175" marR="86360" indent="165735">
              <a:lnSpc>
                <a:spcPct val="82000"/>
              </a:lnSpc>
              <a:spcBef>
                <a:spcPts val="750"/>
              </a:spcBef>
            </a:pP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digital  </a:t>
            </a:r>
            <a:r>
              <a:rPr sz="2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gn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  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(encrypt)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985875" y="5029708"/>
            <a:ext cx="361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spc="-65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100" dirty="0">
                <a:latin typeface="Calibri" panose="020F0502020204030204"/>
                <a:cs typeface="Calibri" panose="020F0502020204030204"/>
              </a:rPr>
              <a:t>’</a:t>
            </a:r>
            <a:r>
              <a:rPr sz="1600" dirty="0">
                <a:latin typeface="Calibri" panose="020F0502020204030204"/>
                <a:cs typeface="Calibri" panose="020F0502020204030204"/>
              </a:rPr>
              <a:t>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043406" y="5410708"/>
            <a:ext cx="303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Calibri" panose="020F0502020204030204"/>
                <a:cs typeface="Calibri" panose="020F0502020204030204"/>
              </a:rPr>
              <a:t>k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1600" dirty="0">
                <a:latin typeface="Calibri" panose="020F0502020204030204"/>
                <a:cs typeface="Calibri" panose="020F0502020204030204"/>
              </a:rPr>
              <a:t>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441130" y="5107942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2" y="0"/>
                </a:moveTo>
                <a:lnTo>
                  <a:pt x="0" y="23276"/>
                </a:lnTo>
                <a:lnTo>
                  <a:pt x="48094" y="63619"/>
                </a:lnTo>
                <a:lnTo>
                  <a:pt x="60307" y="45957"/>
                </a:lnTo>
                <a:lnTo>
                  <a:pt x="1708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446714" y="5076478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09" h="212089">
                <a:moveTo>
                  <a:pt x="2123" y="50505"/>
                </a:moveTo>
                <a:lnTo>
                  <a:pt x="0" y="150425"/>
                </a:lnTo>
                <a:lnTo>
                  <a:pt x="52929" y="209552"/>
                </a:lnTo>
                <a:lnTo>
                  <a:pt x="106608" y="212092"/>
                </a:lnTo>
                <a:lnTo>
                  <a:pt x="178415" y="150425"/>
                </a:lnTo>
                <a:lnTo>
                  <a:pt x="212077" y="150425"/>
                </a:lnTo>
                <a:lnTo>
                  <a:pt x="212517" y="141945"/>
                </a:lnTo>
                <a:lnTo>
                  <a:pt x="66375" y="141945"/>
                </a:lnTo>
                <a:lnTo>
                  <a:pt x="56122" y="137118"/>
                </a:lnTo>
                <a:lnTo>
                  <a:pt x="47498" y="129283"/>
                </a:lnTo>
                <a:lnTo>
                  <a:pt x="35998" y="117012"/>
                </a:lnTo>
                <a:lnTo>
                  <a:pt x="44470" y="88746"/>
                </a:lnTo>
                <a:lnTo>
                  <a:pt x="2123" y="50505"/>
                </a:lnTo>
                <a:close/>
              </a:path>
              <a:path w="435609" h="212089">
                <a:moveTo>
                  <a:pt x="212077" y="150425"/>
                </a:moveTo>
                <a:lnTo>
                  <a:pt x="178415" y="150425"/>
                </a:lnTo>
                <a:lnTo>
                  <a:pt x="211222" y="166916"/>
                </a:lnTo>
                <a:lnTo>
                  <a:pt x="212077" y="150425"/>
                </a:lnTo>
                <a:close/>
              </a:path>
              <a:path w="435609" h="212089">
                <a:moveTo>
                  <a:pt x="425127" y="64559"/>
                </a:moveTo>
                <a:lnTo>
                  <a:pt x="87096" y="64559"/>
                </a:lnTo>
                <a:lnTo>
                  <a:pt x="110234" y="84668"/>
                </a:lnTo>
                <a:lnTo>
                  <a:pt x="100415" y="120058"/>
                </a:lnTo>
                <a:lnTo>
                  <a:pt x="80430" y="139532"/>
                </a:lnTo>
                <a:lnTo>
                  <a:pt x="66375" y="141945"/>
                </a:lnTo>
                <a:lnTo>
                  <a:pt x="212517" y="141945"/>
                </a:lnTo>
                <a:lnTo>
                  <a:pt x="213652" y="120058"/>
                </a:lnTo>
                <a:lnTo>
                  <a:pt x="426713" y="89060"/>
                </a:lnTo>
                <a:lnTo>
                  <a:pt x="435175" y="71366"/>
                </a:lnTo>
                <a:lnTo>
                  <a:pt x="425127" y="64559"/>
                </a:lnTo>
                <a:close/>
              </a:path>
              <a:path w="435609" h="212089">
                <a:moveTo>
                  <a:pt x="79235" y="0"/>
                </a:moveTo>
                <a:lnTo>
                  <a:pt x="7861" y="39306"/>
                </a:lnTo>
                <a:lnTo>
                  <a:pt x="48693" y="81657"/>
                </a:lnTo>
                <a:lnTo>
                  <a:pt x="87096" y="64559"/>
                </a:lnTo>
                <a:lnTo>
                  <a:pt x="425127" y="64559"/>
                </a:lnTo>
                <a:lnTo>
                  <a:pt x="408180" y="53078"/>
                </a:lnTo>
                <a:lnTo>
                  <a:pt x="202164" y="53078"/>
                </a:lnTo>
                <a:lnTo>
                  <a:pt x="198470" y="42631"/>
                </a:lnTo>
                <a:lnTo>
                  <a:pt x="156498" y="42631"/>
                </a:lnTo>
                <a:lnTo>
                  <a:pt x="79235" y="0"/>
                </a:lnTo>
                <a:close/>
              </a:path>
              <a:path w="435609" h="212089">
                <a:moveTo>
                  <a:pt x="237998" y="35386"/>
                </a:moveTo>
                <a:lnTo>
                  <a:pt x="202164" y="53078"/>
                </a:lnTo>
                <a:lnTo>
                  <a:pt x="408180" y="53078"/>
                </a:lnTo>
                <a:lnTo>
                  <a:pt x="406372" y="51854"/>
                </a:lnTo>
                <a:lnTo>
                  <a:pt x="261150" y="51854"/>
                </a:lnTo>
                <a:lnTo>
                  <a:pt x="237998" y="35386"/>
                </a:lnTo>
                <a:close/>
              </a:path>
              <a:path w="435609" h="212089">
                <a:moveTo>
                  <a:pt x="317675" y="28735"/>
                </a:moveTo>
                <a:lnTo>
                  <a:pt x="261150" y="51854"/>
                </a:lnTo>
                <a:lnTo>
                  <a:pt x="406372" y="51854"/>
                </a:lnTo>
                <a:lnTo>
                  <a:pt x="403688" y="50035"/>
                </a:lnTo>
                <a:lnTo>
                  <a:pt x="351716" y="50035"/>
                </a:lnTo>
                <a:lnTo>
                  <a:pt x="317675" y="28735"/>
                </a:lnTo>
                <a:close/>
              </a:path>
              <a:path w="435609" h="212089">
                <a:moveTo>
                  <a:pt x="388313" y="39620"/>
                </a:moveTo>
                <a:lnTo>
                  <a:pt x="351716" y="50035"/>
                </a:lnTo>
                <a:lnTo>
                  <a:pt x="403688" y="50035"/>
                </a:lnTo>
                <a:lnTo>
                  <a:pt x="388313" y="39620"/>
                </a:lnTo>
                <a:close/>
              </a:path>
              <a:path w="435609" h="212089">
                <a:moveTo>
                  <a:pt x="191148" y="21927"/>
                </a:moveTo>
                <a:lnTo>
                  <a:pt x="156498" y="42631"/>
                </a:lnTo>
                <a:lnTo>
                  <a:pt x="198470" y="42631"/>
                </a:lnTo>
                <a:lnTo>
                  <a:pt x="191148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433421" y="5065309"/>
            <a:ext cx="456331" cy="231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6581717" y="5514340"/>
            <a:ext cx="306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720382" y="5173979"/>
            <a:ext cx="101091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Calibri" panose="020F0502020204030204"/>
                <a:cs typeface="Calibri" panose="020F0502020204030204"/>
              </a:rPr>
              <a:t>private </a:t>
            </a:r>
            <a:r>
              <a:rPr sz="3000" baseline="-33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000" spc="-517" baseline="-33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945609" y="4883977"/>
            <a:ext cx="76200" cy="635635"/>
          </a:xfrm>
          <a:custGeom>
            <a:avLst/>
            <a:gdLst/>
            <a:ahLst/>
            <a:cxnLst/>
            <a:rect l="l" t="t" r="r" b="b"/>
            <a:pathLst>
              <a:path w="76200" h="635635">
                <a:moveTo>
                  <a:pt x="34923" y="76191"/>
                </a:moveTo>
                <a:lnTo>
                  <a:pt x="33536" y="635025"/>
                </a:lnTo>
                <a:lnTo>
                  <a:pt x="39886" y="635041"/>
                </a:lnTo>
                <a:lnTo>
                  <a:pt x="41273" y="76207"/>
                </a:lnTo>
                <a:lnTo>
                  <a:pt x="34923" y="76191"/>
                </a:lnTo>
                <a:close/>
              </a:path>
              <a:path w="76200" h="635635">
                <a:moveTo>
                  <a:pt x="69837" y="63492"/>
                </a:moveTo>
                <a:lnTo>
                  <a:pt x="34955" y="63492"/>
                </a:lnTo>
                <a:lnTo>
                  <a:pt x="41305" y="63507"/>
                </a:lnTo>
                <a:lnTo>
                  <a:pt x="41273" y="76207"/>
                </a:lnTo>
                <a:lnTo>
                  <a:pt x="76198" y="76293"/>
                </a:lnTo>
                <a:lnTo>
                  <a:pt x="69837" y="63492"/>
                </a:lnTo>
                <a:close/>
              </a:path>
              <a:path w="76200" h="635635">
                <a:moveTo>
                  <a:pt x="34955" y="63492"/>
                </a:moveTo>
                <a:lnTo>
                  <a:pt x="34923" y="76191"/>
                </a:lnTo>
                <a:lnTo>
                  <a:pt x="41273" y="76207"/>
                </a:lnTo>
                <a:lnTo>
                  <a:pt x="41305" y="63507"/>
                </a:lnTo>
                <a:lnTo>
                  <a:pt x="34955" y="63492"/>
                </a:lnTo>
                <a:close/>
              </a:path>
              <a:path w="76200" h="635635">
                <a:moveTo>
                  <a:pt x="38287" y="0"/>
                </a:moveTo>
                <a:lnTo>
                  <a:pt x="0" y="76104"/>
                </a:lnTo>
                <a:lnTo>
                  <a:pt x="34923" y="76191"/>
                </a:lnTo>
                <a:lnTo>
                  <a:pt x="34955" y="63492"/>
                </a:lnTo>
                <a:lnTo>
                  <a:pt x="69837" y="63492"/>
                </a:lnTo>
                <a:lnTo>
                  <a:pt x="38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873" y="1638977"/>
            <a:ext cx="4869180" cy="8893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395"/>
              </a:spcBef>
              <a:buClr>
                <a:srgbClr val="0000A3"/>
              </a:buClr>
              <a:buSzPct val="75000"/>
              <a:buFont typeface="Wingdings" panose="05000000000000000000"/>
              <a:buChar char=""/>
              <a:tabLst>
                <a:tab pos="234950" algn="l"/>
              </a:tabLst>
            </a:pPr>
            <a:r>
              <a:rPr sz="2800" i="1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Internet</a:t>
            </a:r>
            <a:r>
              <a:rPr sz="2800" i="1" spc="-15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800" i="1" spc="-1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“</a:t>
            </a:r>
            <a:r>
              <a:rPr sz="28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2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networks”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lvl="1" indent="-231775">
              <a:lnSpc>
                <a:spcPct val="100000"/>
              </a:lnSpc>
              <a:spcBef>
                <a:spcPts val="26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Interconnected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ISPs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87840"/>
            <a:ext cx="827659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4300" b="0" spc="25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: </a:t>
            </a:r>
            <a:r>
              <a:rPr lang="en-US" sz="4300" b="0" spc="45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network of networks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9074" y="3553078"/>
            <a:ext cx="987425" cy="669925"/>
          </a:xfrm>
          <a:custGeom>
            <a:avLst/>
            <a:gdLst/>
            <a:ahLst/>
            <a:cxnLst/>
            <a:rect l="l" t="t" r="r" b="b"/>
            <a:pathLst>
              <a:path w="987425" h="669925">
                <a:moveTo>
                  <a:pt x="0" y="0"/>
                </a:moveTo>
                <a:lnTo>
                  <a:pt x="986998" y="0"/>
                </a:lnTo>
                <a:lnTo>
                  <a:pt x="986998" y="669621"/>
                </a:lnTo>
                <a:lnTo>
                  <a:pt x="0" y="669621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09574" y="4174235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</a:t>
            </a:r>
            <a:r>
              <a:rPr sz="1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5648" y="5762244"/>
            <a:ext cx="102616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409575">
              <a:lnSpc>
                <a:spcPts val="153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1400" dirty="0">
                <a:latin typeface="Calibri" panose="020F0502020204030204"/>
                <a:cs typeface="Calibri" panose="020F0502020204030204"/>
              </a:rPr>
              <a:t>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95614" y="4484144"/>
            <a:ext cx="233045" cy="18415"/>
          </a:xfrm>
          <a:custGeom>
            <a:avLst/>
            <a:gdLst/>
            <a:ahLst/>
            <a:cxnLst/>
            <a:rect l="l" t="t" r="r" b="b"/>
            <a:pathLst>
              <a:path w="233045" h="18414">
                <a:moveTo>
                  <a:pt x="-22225" y="9123"/>
                </a:moveTo>
                <a:lnTo>
                  <a:pt x="254767" y="9123"/>
                </a:lnTo>
              </a:path>
            </a:pathLst>
          </a:custGeom>
          <a:ln w="6269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91361" y="458476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796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36055" y="4054088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506808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78461" y="4130174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1" y="519423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21268" y="3693841"/>
            <a:ext cx="201295" cy="16510"/>
          </a:xfrm>
          <a:custGeom>
            <a:avLst/>
            <a:gdLst/>
            <a:ahLst/>
            <a:cxnLst/>
            <a:rect l="l" t="t" r="r" b="b"/>
            <a:pathLst>
              <a:path w="201295" h="16510">
                <a:moveTo>
                  <a:pt x="-22225" y="8198"/>
                </a:moveTo>
                <a:lnTo>
                  <a:pt x="223380" y="8198"/>
                </a:lnTo>
              </a:path>
            </a:pathLst>
          </a:custGeom>
          <a:ln w="6084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17588" y="3784253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834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88764" y="3307421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455385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065937" y="3375786"/>
            <a:ext cx="0" cy="466725"/>
          </a:xfrm>
          <a:custGeom>
            <a:avLst/>
            <a:gdLst/>
            <a:ahLst/>
            <a:cxnLst/>
            <a:rect l="l" t="t" r="r" b="b"/>
            <a:pathLst>
              <a:path h="466725">
                <a:moveTo>
                  <a:pt x="0" y="0"/>
                </a:moveTo>
                <a:lnTo>
                  <a:pt x="1" y="466720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505941" y="1845564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na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38729" y="1845564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79068" y="3677907"/>
            <a:ext cx="306070" cy="198120"/>
          </a:xfrm>
          <a:custGeom>
            <a:avLst/>
            <a:gdLst/>
            <a:ahLst/>
            <a:cxnLst/>
            <a:rect l="l" t="t" r="r" b="b"/>
            <a:pathLst>
              <a:path w="306070" h="198120">
                <a:moveTo>
                  <a:pt x="0" y="0"/>
                </a:moveTo>
                <a:lnTo>
                  <a:pt x="305748" y="0"/>
                </a:lnTo>
                <a:lnTo>
                  <a:pt x="305748" y="197846"/>
                </a:lnTo>
                <a:lnTo>
                  <a:pt x="0" y="197846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844901" y="3442716"/>
            <a:ext cx="8705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75843" y="4684776"/>
            <a:ext cx="140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1100" dirty="0">
                <a:latin typeface="Calibri" panose="020F0502020204030204"/>
                <a:cs typeface="Calibri" panose="020F0502020204030204"/>
              </a:rPr>
              <a:t>r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570774" y="3594895"/>
            <a:ext cx="0" cy="485775"/>
          </a:xfrm>
          <a:custGeom>
            <a:avLst/>
            <a:gdLst/>
            <a:ahLst/>
            <a:cxnLst/>
            <a:rect l="l" t="t" r="r" b="b"/>
            <a:pathLst>
              <a:path h="485775">
                <a:moveTo>
                  <a:pt x="1" y="48574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95195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219614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733069" y="350767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1" y="54029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979859" y="5061487"/>
            <a:ext cx="7620" cy="388620"/>
          </a:xfrm>
          <a:custGeom>
            <a:avLst/>
            <a:gdLst/>
            <a:ahLst/>
            <a:cxnLst/>
            <a:rect l="l" t="t" r="r" b="b"/>
            <a:pathLst>
              <a:path w="7620" h="388620">
                <a:moveTo>
                  <a:pt x="7560" y="38806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152774" y="546243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1"/>
                </a:moveTo>
                <a:lnTo>
                  <a:pt x="114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432958" y="483851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850066" y="4838516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10207" y="5117334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948367" y="529046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73816" y="5282252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88730" y="530793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488730" y="5258047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47777" y="3829969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1" y="13176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57252" y="4041106"/>
            <a:ext cx="168275" cy="3175"/>
          </a:xfrm>
          <a:custGeom>
            <a:avLst/>
            <a:gdLst/>
            <a:ahLst/>
            <a:cxnLst/>
            <a:rect l="l" t="t" r="r" b="b"/>
            <a:pathLst>
              <a:path w="168275" h="3175">
                <a:moveTo>
                  <a:pt x="0" y="3175"/>
                </a:moveTo>
                <a:lnTo>
                  <a:pt x="1682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068200" y="5400815"/>
            <a:ext cx="1905" cy="367030"/>
          </a:xfrm>
          <a:custGeom>
            <a:avLst/>
            <a:gdLst/>
            <a:ahLst/>
            <a:cxnLst/>
            <a:rect l="l" t="t" r="r" b="b"/>
            <a:pathLst>
              <a:path w="1904" h="367029">
                <a:moveTo>
                  <a:pt x="1482" y="36679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459423" y="50365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100635" y="2268312"/>
            <a:ext cx="4445" cy="518795"/>
          </a:xfrm>
          <a:custGeom>
            <a:avLst/>
            <a:gdLst/>
            <a:ahLst/>
            <a:cxnLst/>
            <a:rect l="l" t="t" r="r" b="b"/>
            <a:pathLst>
              <a:path w="4445" h="518794">
                <a:moveTo>
                  <a:pt x="397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142164" y="2718967"/>
            <a:ext cx="574675" cy="27940"/>
          </a:xfrm>
          <a:custGeom>
            <a:avLst/>
            <a:gdLst/>
            <a:ahLst/>
            <a:cxnLst/>
            <a:rect l="l" t="t" r="r" b="b"/>
            <a:pathLst>
              <a:path w="574675" h="27939">
                <a:moveTo>
                  <a:pt x="574283" y="0"/>
                </a:moveTo>
                <a:lnTo>
                  <a:pt x="0" y="278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44554" y="4047455"/>
            <a:ext cx="969644" cy="3175"/>
          </a:xfrm>
          <a:custGeom>
            <a:avLst/>
            <a:gdLst/>
            <a:ahLst/>
            <a:cxnLst/>
            <a:rect l="l" t="t" r="r" b="b"/>
            <a:pathLst>
              <a:path w="969645" h="3175">
                <a:moveTo>
                  <a:pt x="0" y="3175"/>
                </a:moveTo>
                <a:lnTo>
                  <a:pt x="969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42073" y="5480937"/>
            <a:ext cx="452013" cy="95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884569" y="1949212"/>
            <a:ext cx="136840" cy="3284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25222" y="1891911"/>
            <a:ext cx="415925" cy="88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414072" y="2388800"/>
            <a:ext cx="530701" cy="255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437358" y="2630382"/>
            <a:ext cx="442061" cy="173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579912" y="2477728"/>
            <a:ext cx="361444" cy="217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648750" y="2476350"/>
            <a:ext cx="298166" cy="214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81559" y="2476035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580586" y="2629089"/>
            <a:ext cx="304191" cy="62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65509" y="2506424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580976" y="2637434"/>
            <a:ext cx="290960" cy="62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76106" y="2703727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2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77945" y="2704515"/>
            <a:ext cx="95324" cy="35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585035" y="2718150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30">
                <a:moveTo>
                  <a:pt x="9847" y="0"/>
                </a:moveTo>
                <a:lnTo>
                  <a:pt x="0" y="4956"/>
                </a:lnTo>
                <a:lnTo>
                  <a:pt x="24028" y="11267"/>
                </a:lnTo>
                <a:lnTo>
                  <a:pt x="33875" y="5633"/>
                </a:lnTo>
                <a:lnTo>
                  <a:pt x="98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583854" y="2723333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12871" y="2725361"/>
            <a:ext cx="34290" cy="12065"/>
          </a:xfrm>
          <a:custGeom>
            <a:avLst/>
            <a:gdLst/>
            <a:ahLst/>
            <a:cxnLst/>
            <a:rect l="l" t="t" r="r" b="b"/>
            <a:pathLst>
              <a:path w="34290" h="12064">
                <a:moveTo>
                  <a:pt x="9323" y="0"/>
                </a:moveTo>
                <a:lnTo>
                  <a:pt x="0" y="5182"/>
                </a:lnTo>
                <a:lnTo>
                  <a:pt x="24028" y="11492"/>
                </a:lnTo>
                <a:lnTo>
                  <a:pt x="33875" y="5858"/>
                </a:lnTo>
                <a:lnTo>
                  <a:pt x="93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611690" y="2730770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745152" y="2709237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439973" y="2715694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5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440168" y="2702152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82" y="0"/>
                </a:moveTo>
                <a:lnTo>
                  <a:pt x="0" y="14653"/>
                </a:lnTo>
                <a:lnTo>
                  <a:pt x="2929" y="14959"/>
                </a:lnTo>
                <a:lnTo>
                  <a:pt x="3312" y="1017"/>
                </a:lnTo>
                <a:lnTo>
                  <a:pt x="3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440363" y="2641213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49907" y="2705301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4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1" y="66596"/>
                </a:lnTo>
                <a:lnTo>
                  <a:pt x="412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739698" y="2700262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806664" y="2424476"/>
            <a:ext cx="92771" cy="405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612778" y="2351914"/>
            <a:ext cx="530702" cy="2237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474536" y="2149144"/>
            <a:ext cx="849311" cy="168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86016" y="2091311"/>
            <a:ext cx="530702" cy="2237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468515" y="3451326"/>
            <a:ext cx="347997" cy="1906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483550" y="3632879"/>
            <a:ext cx="290343" cy="1284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575622" y="3516722"/>
            <a:ext cx="240289" cy="1654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622401" y="3516888"/>
            <a:ext cx="195516" cy="1607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578342" y="3516651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4" y="0"/>
                </a:moveTo>
                <a:lnTo>
                  <a:pt x="0" y="119214"/>
                </a:lnTo>
                <a:lnTo>
                  <a:pt x="8813" y="120745"/>
                </a:lnTo>
                <a:lnTo>
                  <a:pt x="54274" y="3253"/>
                </a:lnTo>
                <a:lnTo>
                  <a:pt x="4476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577704" y="3631265"/>
            <a:ext cx="199467" cy="470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64536" y="3539408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3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77959" y="3637513"/>
            <a:ext cx="190792" cy="464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74766" y="3687155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75971" y="3687747"/>
            <a:ext cx="62508" cy="262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80622" y="36979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457" y="0"/>
                </a:moveTo>
                <a:lnTo>
                  <a:pt x="0" y="3712"/>
                </a:lnTo>
                <a:lnTo>
                  <a:pt x="15755" y="8437"/>
                </a:lnTo>
                <a:lnTo>
                  <a:pt x="22213" y="4218"/>
                </a:lnTo>
                <a:lnTo>
                  <a:pt x="645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579846" y="370183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3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598874" y="37033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113" y="0"/>
                </a:moveTo>
                <a:lnTo>
                  <a:pt x="0" y="3881"/>
                </a:lnTo>
                <a:lnTo>
                  <a:pt x="15756" y="8606"/>
                </a:lnTo>
                <a:lnTo>
                  <a:pt x="22214" y="4387"/>
                </a:lnTo>
                <a:lnTo>
                  <a:pt x="61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598099" y="370740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2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685614" y="3691282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8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85500" y="3696117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6" y="0"/>
                </a:lnTo>
                <a:lnTo>
                  <a:pt x="0" y="1835"/>
                </a:lnTo>
                <a:lnTo>
                  <a:pt x="200386" y="55302"/>
                </a:lnTo>
                <a:lnTo>
                  <a:pt x="200625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85629" y="3685976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50" y="0"/>
                </a:moveTo>
                <a:lnTo>
                  <a:pt x="0" y="10974"/>
                </a:lnTo>
                <a:lnTo>
                  <a:pt x="1920" y="11202"/>
                </a:lnTo>
                <a:lnTo>
                  <a:pt x="2170" y="762"/>
                </a:lnTo>
                <a:lnTo>
                  <a:pt x="25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85756" y="3640344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1"/>
                </a:lnTo>
                <a:lnTo>
                  <a:pt x="2378" y="46339"/>
                </a:lnTo>
                <a:lnTo>
                  <a:pt x="93225" y="1375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92013" y="3688335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6" y="0"/>
                </a:moveTo>
                <a:lnTo>
                  <a:pt x="450" y="0"/>
                </a:lnTo>
                <a:lnTo>
                  <a:pt x="0" y="1766"/>
                </a:lnTo>
                <a:lnTo>
                  <a:pt x="190055" y="53181"/>
                </a:lnTo>
                <a:lnTo>
                  <a:pt x="190281" y="49870"/>
                </a:lnTo>
                <a:lnTo>
                  <a:pt x="27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682039" y="3684561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7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966993" y="3599330"/>
            <a:ext cx="359260" cy="3420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120214" y="3632128"/>
            <a:ext cx="169400" cy="1567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878195" y="3417204"/>
            <a:ext cx="189577" cy="3370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778432" y="3357611"/>
            <a:ext cx="347996" cy="1675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068553" y="4461662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409824" y="4287203"/>
            <a:ext cx="148568" cy="34914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206048" y="4279643"/>
            <a:ext cx="148567" cy="34914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291825" y="4221098"/>
            <a:ext cx="192257" cy="451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039944" y="3676827"/>
            <a:ext cx="161290" cy="0"/>
          </a:xfrm>
          <a:custGeom>
            <a:avLst/>
            <a:gdLst/>
            <a:ahLst/>
            <a:cxnLst/>
            <a:rect l="l" t="t" r="r" b="b"/>
            <a:pathLst>
              <a:path w="161290">
                <a:moveTo>
                  <a:pt x="0" y="0"/>
                </a:moveTo>
                <a:lnTo>
                  <a:pt x="161107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335153" y="3520070"/>
            <a:ext cx="128514" cy="3137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158881" y="3513278"/>
            <a:ext cx="128513" cy="3137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233081" y="3460672"/>
            <a:ext cx="166307" cy="4059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272617" y="5306137"/>
            <a:ext cx="166746" cy="3161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339538" y="5338850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67203" y="0"/>
                </a:moveTo>
                <a:lnTo>
                  <a:pt x="4643" y="0"/>
                </a:lnTo>
                <a:lnTo>
                  <a:pt x="0" y="4643"/>
                </a:lnTo>
                <a:lnTo>
                  <a:pt x="0" y="16097"/>
                </a:lnTo>
                <a:lnTo>
                  <a:pt x="4643" y="20740"/>
                </a:lnTo>
                <a:lnTo>
                  <a:pt x="67203" y="20740"/>
                </a:lnTo>
                <a:lnTo>
                  <a:pt x="71846" y="16097"/>
                </a:lnTo>
                <a:lnTo>
                  <a:pt x="71846" y="4643"/>
                </a:lnTo>
                <a:lnTo>
                  <a:pt x="67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340734" y="5341010"/>
            <a:ext cx="69354" cy="16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339490" y="5383620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4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59"/>
                </a:lnTo>
                <a:lnTo>
                  <a:pt x="4142" y="18501"/>
                </a:lnTo>
                <a:lnTo>
                  <a:pt x="67704" y="18501"/>
                </a:lnTo>
                <a:lnTo>
                  <a:pt x="71846" y="14359"/>
                </a:lnTo>
                <a:lnTo>
                  <a:pt x="71846" y="4141"/>
                </a:lnTo>
                <a:lnTo>
                  <a:pt x="67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340785" y="5385882"/>
            <a:ext cx="69354" cy="142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338296" y="5474253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6" y="0"/>
                </a:moveTo>
                <a:lnTo>
                  <a:pt x="4164" y="0"/>
                </a:lnTo>
                <a:lnTo>
                  <a:pt x="0" y="4164"/>
                </a:lnTo>
                <a:lnTo>
                  <a:pt x="0" y="14436"/>
                </a:lnTo>
                <a:lnTo>
                  <a:pt x="4164" y="18600"/>
                </a:lnTo>
                <a:lnTo>
                  <a:pt x="67706" y="18600"/>
                </a:lnTo>
                <a:lnTo>
                  <a:pt x="71870" y="14436"/>
                </a:lnTo>
                <a:lnTo>
                  <a:pt x="71870" y="4164"/>
                </a:lnTo>
                <a:lnTo>
                  <a:pt x="6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339493" y="5474253"/>
            <a:ext cx="69373" cy="1634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338295" y="5430545"/>
            <a:ext cx="73660" cy="19050"/>
          </a:xfrm>
          <a:custGeom>
            <a:avLst/>
            <a:gdLst/>
            <a:ahLst/>
            <a:cxnLst/>
            <a:rect l="l" t="t" r="r" b="b"/>
            <a:pathLst>
              <a:path w="73659" h="19050">
                <a:moveTo>
                  <a:pt x="68926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61"/>
                </a:lnTo>
                <a:lnTo>
                  <a:pt x="4142" y="18502"/>
                </a:lnTo>
                <a:lnTo>
                  <a:pt x="68926" y="18502"/>
                </a:lnTo>
                <a:lnTo>
                  <a:pt x="73068" y="14361"/>
                </a:lnTo>
                <a:lnTo>
                  <a:pt x="73068" y="4141"/>
                </a:lnTo>
                <a:lnTo>
                  <a:pt x="6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339493" y="5306137"/>
            <a:ext cx="71869" cy="3155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405790" y="5301374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031"/>
                </a:lnTo>
              </a:path>
            </a:pathLst>
          </a:custGeom>
          <a:ln w="182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409646" y="5340794"/>
            <a:ext cx="30711" cy="745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434887" y="5607421"/>
            <a:ext cx="6350" cy="13335"/>
          </a:xfrm>
          <a:custGeom>
            <a:avLst/>
            <a:gdLst/>
            <a:ahLst/>
            <a:cxnLst/>
            <a:rect l="l" t="t" r="r" b="b"/>
            <a:pathLst>
              <a:path w="6350" h="13335">
                <a:moveTo>
                  <a:pt x="4826" y="0"/>
                </a:moveTo>
                <a:lnTo>
                  <a:pt x="1391" y="0"/>
                </a:lnTo>
                <a:lnTo>
                  <a:pt x="0" y="2936"/>
                </a:lnTo>
                <a:lnTo>
                  <a:pt x="0" y="10180"/>
                </a:lnTo>
                <a:lnTo>
                  <a:pt x="1391" y="13116"/>
                </a:lnTo>
                <a:lnTo>
                  <a:pt x="4826" y="13116"/>
                </a:lnTo>
                <a:lnTo>
                  <a:pt x="6217" y="10180"/>
                </a:lnTo>
                <a:lnTo>
                  <a:pt x="6217" y="2936"/>
                </a:lnTo>
                <a:lnTo>
                  <a:pt x="4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408401" y="5607836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6"/>
                </a:lnTo>
                <a:lnTo>
                  <a:pt x="199" y="27615"/>
                </a:lnTo>
                <a:lnTo>
                  <a:pt x="30464" y="12656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263913" y="5626614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>
                <a:moveTo>
                  <a:pt x="0" y="0"/>
                </a:moveTo>
                <a:lnTo>
                  <a:pt x="148717" y="0"/>
                </a:lnTo>
              </a:path>
            </a:pathLst>
          </a:custGeom>
          <a:ln w="2071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263913" y="5616258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272617" y="5621643"/>
            <a:ext cx="132551" cy="109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272617" y="5621643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284925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307308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328324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384154" y="5500550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384154" y="5495787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955853" y="4932348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103260" y="4963062"/>
            <a:ext cx="162974" cy="1467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010801" y="5861357"/>
            <a:ext cx="307701" cy="1915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023861" y="6044832"/>
            <a:ext cx="257189" cy="12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104953" y="5927280"/>
            <a:ext cx="213568" cy="16657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107910" y="5927173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2" y="121649"/>
                </a:lnTo>
                <a:lnTo>
                  <a:pt x="47989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146866" y="5927409"/>
            <a:ext cx="172878" cy="1619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7345" y="6042645"/>
            <a:ext cx="176371" cy="474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272544" y="5950101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2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4"/>
                </a:lnTo>
                <a:lnTo>
                  <a:pt x="48442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107571" y="6048940"/>
            <a:ext cx="168700" cy="4680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104748" y="609895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6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105815" y="6099550"/>
            <a:ext cx="55270" cy="264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109926" y="6109837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709" y="0"/>
                </a:moveTo>
                <a:lnTo>
                  <a:pt x="0" y="3740"/>
                </a:lnTo>
                <a:lnTo>
                  <a:pt x="13930" y="8500"/>
                </a:lnTo>
                <a:lnTo>
                  <a:pt x="19640" y="4250"/>
                </a:lnTo>
                <a:lnTo>
                  <a:pt x="57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109241" y="6113748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126065" y="6115277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405" y="0"/>
                </a:moveTo>
                <a:lnTo>
                  <a:pt x="0" y="3910"/>
                </a:lnTo>
                <a:lnTo>
                  <a:pt x="13930" y="8670"/>
                </a:lnTo>
                <a:lnTo>
                  <a:pt x="19640" y="4420"/>
                </a:lnTo>
                <a:lnTo>
                  <a:pt x="540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125380" y="611935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2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202761" y="6103113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1" y="0"/>
                </a:moveTo>
                <a:lnTo>
                  <a:pt x="209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25818" y="6107984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7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25932" y="6097768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20" y="0"/>
                </a:moveTo>
                <a:lnTo>
                  <a:pt x="0" y="11055"/>
                </a:lnTo>
                <a:lnTo>
                  <a:pt x="1697" y="11285"/>
                </a:lnTo>
                <a:lnTo>
                  <a:pt x="1918" y="767"/>
                </a:lnTo>
                <a:lnTo>
                  <a:pt x="22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026045" y="6051792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1" y="46687"/>
                </a:lnTo>
                <a:lnTo>
                  <a:pt x="82429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031578" y="6100143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8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199599" y="6096341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3" y="0"/>
                </a:moveTo>
                <a:lnTo>
                  <a:pt x="0" y="53637"/>
                </a:lnTo>
                <a:lnTo>
                  <a:pt x="162" y="55478"/>
                </a:lnTo>
                <a:lnTo>
                  <a:pt x="976" y="55478"/>
                </a:lnTo>
                <a:lnTo>
                  <a:pt x="68654" y="3453"/>
                </a:lnTo>
                <a:lnTo>
                  <a:pt x="6857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748978" y="5313247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896387" y="5343960"/>
            <a:ext cx="162974" cy="146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128906" y="5536844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276314" y="5567557"/>
            <a:ext cx="162972" cy="14678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527132" y="5558316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674539" y="5589030"/>
            <a:ext cx="162974" cy="1467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647169" y="6015687"/>
            <a:ext cx="316707" cy="1584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9661004" y="6165889"/>
            <a:ext cx="263930" cy="1072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744217" y="6069110"/>
            <a:ext cx="219540" cy="13880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747120" y="6069863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787217" y="6070058"/>
            <a:ext cx="177937" cy="1332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746539" y="6164917"/>
            <a:ext cx="181532" cy="390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916572" y="6088737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746771" y="6170100"/>
            <a:ext cx="173636" cy="385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743865" y="6211270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9" y="0"/>
                </a:moveTo>
                <a:lnTo>
                  <a:pt x="0" y="12806"/>
                </a:lnTo>
                <a:lnTo>
                  <a:pt x="36828" y="22882"/>
                </a:lnTo>
                <a:lnTo>
                  <a:pt x="58925" y="8677"/>
                </a:lnTo>
                <a:lnTo>
                  <a:pt x="2295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744963" y="6211761"/>
            <a:ext cx="56888" cy="2176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749193" y="6220227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877" y="0"/>
                </a:moveTo>
                <a:lnTo>
                  <a:pt x="0" y="3079"/>
                </a:lnTo>
                <a:lnTo>
                  <a:pt x="14339" y="6997"/>
                </a:lnTo>
                <a:lnTo>
                  <a:pt x="20217" y="3498"/>
                </a:lnTo>
                <a:lnTo>
                  <a:pt x="587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748489" y="622344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3" y="4409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765806" y="6224706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563" y="0"/>
                </a:moveTo>
                <a:lnTo>
                  <a:pt x="0" y="3219"/>
                </a:lnTo>
                <a:lnTo>
                  <a:pt x="14339" y="7138"/>
                </a:lnTo>
                <a:lnTo>
                  <a:pt x="20215" y="3639"/>
                </a:lnTo>
                <a:lnTo>
                  <a:pt x="556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765100" y="6228065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41" y="0"/>
                </a:moveTo>
                <a:lnTo>
                  <a:pt x="0" y="629"/>
                </a:lnTo>
                <a:lnTo>
                  <a:pt x="14104" y="4408"/>
                </a:lnTo>
                <a:lnTo>
                  <a:pt x="15201" y="3709"/>
                </a:lnTo>
                <a:lnTo>
                  <a:pt x="94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844747" y="6214693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4"/>
                </a:lnTo>
                <a:lnTo>
                  <a:pt x="71145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662627" y="6218702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4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662742" y="6210292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7" y="0"/>
                </a:moveTo>
                <a:lnTo>
                  <a:pt x="0" y="9100"/>
                </a:lnTo>
                <a:lnTo>
                  <a:pt x="1747" y="9290"/>
                </a:lnTo>
                <a:lnTo>
                  <a:pt x="1976" y="631"/>
                </a:lnTo>
                <a:lnTo>
                  <a:pt x="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662858" y="6172448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4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668553" y="6212248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2" y="0"/>
                </a:moveTo>
                <a:lnTo>
                  <a:pt x="410" y="0"/>
                </a:lnTo>
                <a:lnTo>
                  <a:pt x="0" y="1463"/>
                </a:lnTo>
                <a:lnTo>
                  <a:pt x="172967" y="44103"/>
                </a:lnTo>
                <a:lnTo>
                  <a:pt x="173172" y="41358"/>
                </a:lnTo>
                <a:lnTo>
                  <a:pt x="246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841493" y="620912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3"/>
                </a:lnTo>
                <a:lnTo>
                  <a:pt x="167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0001296" y="5668574"/>
            <a:ext cx="161345" cy="3335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066050" y="5703077"/>
            <a:ext cx="69850" cy="22225"/>
          </a:xfrm>
          <a:custGeom>
            <a:avLst/>
            <a:gdLst/>
            <a:ahLst/>
            <a:cxnLst/>
            <a:rect l="l" t="t" r="r" b="b"/>
            <a:pathLst>
              <a:path w="69850" h="22225">
                <a:moveTo>
                  <a:pt x="64620" y="0"/>
                </a:moveTo>
                <a:lnTo>
                  <a:pt x="4898" y="0"/>
                </a:lnTo>
                <a:lnTo>
                  <a:pt x="0" y="4897"/>
                </a:lnTo>
                <a:lnTo>
                  <a:pt x="0" y="16979"/>
                </a:lnTo>
                <a:lnTo>
                  <a:pt x="4898" y="21877"/>
                </a:lnTo>
                <a:lnTo>
                  <a:pt x="64620" y="21877"/>
                </a:lnTo>
                <a:lnTo>
                  <a:pt x="69517" y="16979"/>
                </a:lnTo>
                <a:lnTo>
                  <a:pt x="69517" y="4897"/>
                </a:lnTo>
                <a:lnTo>
                  <a:pt x="6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067207" y="5705356"/>
            <a:ext cx="67106" cy="173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066001" y="5750296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4"/>
                </a:lnTo>
                <a:lnTo>
                  <a:pt x="65148" y="19514"/>
                </a:lnTo>
                <a:lnTo>
                  <a:pt x="69517" y="15146"/>
                </a:lnTo>
                <a:lnTo>
                  <a:pt x="69517" y="4368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067256" y="5752683"/>
            <a:ext cx="67106" cy="150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064849" y="5845895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91" y="0"/>
                </a:lnTo>
                <a:lnTo>
                  <a:pt x="0" y="4391"/>
                </a:lnTo>
                <a:lnTo>
                  <a:pt x="0" y="15226"/>
                </a:lnTo>
                <a:lnTo>
                  <a:pt x="4391" y="19617"/>
                </a:lnTo>
                <a:lnTo>
                  <a:pt x="65148" y="19617"/>
                </a:lnTo>
                <a:lnTo>
                  <a:pt x="69540" y="15226"/>
                </a:lnTo>
                <a:lnTo>
                  <a:pt x="69540" y="4391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066007" y="5845895"/>
            <a:ext cx="67127" cy="1724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0064846" y="5799792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66332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5"/>
                </a:lnTo>
                <a:lnTo>
                  <a:pt x="66332" y="19515"/>
                </a:lnTo>
                <a:lnTo>
                  <a:pt x="70700" y="15146"/>
                </a:lnTo>
                <a:lnTo>
                  <a:pt x="70700" y="4368"/>
                </a:lnTo>
                <a:lnTo>
                  <a:pt x="66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0066006" y="5668574"/>
            <a:ext cx="69540" cy="33277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130154" y="566381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303"/>
                </a:lnTo>
              </a:path>
            </a:pathLst>
          </a:custGeom>
          <a:ln w="179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133884" y="5705130"/>
            <a:ext cx="29718" cy="7864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158308" y="5986353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4669" y="0"/>
                </a:moveTo>
                <a:lnTo>
                  <a:pt x="1347" y="0"/>
                </a:lnTo>
                <a:lnTo>
                  <a:pt x="0" y="3097"/>
                </a:lnTo>
                <a:lnTo>
                  <a:pt x="0" y="10737"/>
                </a:lnTo>
                <a:lnTo>
                  <a:pt x="1347" y="13834"/>
                </a:lnTo>
                <a:lnTo>
                  <a:pt x="4669" y="13834"/>
                </a:lnTo>
                <a:lnTo>
                  <a:pt x="6015" y="10737"/>
                </a:lnTo>
                <a:lnTo>
                  <a:pt x="6015" y="3097"/>
                </a:lnTo>
                <a:lnTo>
                  <a:pt x="466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132682" y="5986789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7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992874" y="6006596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898" y="0"/>
                </a:lnTo>
              </a:path>
            </a:pathLst>
          </a:custGeom>
          <a:ln w="2184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992874" y="5995673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001296" y="6001353"/>
            <a:ext cx="128256" cy="1150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0001297" y="6001353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01320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034864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05519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109220" y="5873631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8"/>
                </a:lnTo>
              </a:path>
            </a:pathLst>
          </a:custGeom>
          <a:ln w="96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109220" y="5868868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063"/>
                </a:lnTo>
              </a:path>
            </a:pathLst>
          </a:custGeom>
          <a:ln w="19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199922" y="2318755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290610" y="5524232"/>
            <a:ext cx="380933" cy="31746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783580" y="5065641"/>
            <a:ext cx="393738" cy="1429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783579" y="506564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7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849614" y="5007966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5"/>
                </a:moveTo>
                <a:lnTo>
                  <a:pt x="51123" y="25345"/>
                </a:lnTo>
                <a:lnTo>
                  <a:pt x="128953" y="58200"/>
                </a:lnTo>
                <a:lnTo>
                  <a:pt x="192247" y="34150"/>
                </a:lnTo>
                <a:lnTo>
                  <a:pt x="130262" y="34150"/>
                </a:lnTo>
                <a:lnTo>
                  <a:pt x="109281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50"/>
                </a:lnTo>
                <a:lnTo>
                  <a:pt x="192247" y="34150"/>
                </a:lnTo>
                <a:lnTo>
                  <a:pt x="213885" y="25928"/>
                </a:lnTo>
                <a:lnTo>
                  <a:pt x="233200" y="25928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3" y="25345"/>
                </a:lnTo>
                <a:lnTo>
                  <a:pt x="109281" y="25345"/>
                </a:lnTo>
                <a:lnTo>
                  <a:pt x="51123" y="938"/>
                </a:lnTo>
                <a:close/>
              </a:path>
              <a:path w="262254" h="58420">
                <a:moveTo>
                  <a:pt x="233200" y="25928"/>
                </a:moveTo>
                <a:lnTo>
                  <a:pt x="213885" y="25928"/>
                </a:lnTo>
                <a:lnTo>
                  <a:pt x="223867" y="30039"/>
                </a:lnTo>
                <a:lnTo>
                  <a:pt x="233200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841956" y="5033280"/>
            <a:ext cx="276889" cy="7865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849363" y="5452959"/>
            <a:ext cx="308626" cy="769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849364" y="5452959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871673" y="5352639"/>
            <a:ext cx="261397" cy="9396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676640" y="5043078"/>
            <a:ext cx="393738" cy="14291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676640" y="5043078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742676" y="498540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2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7" y="34149"/>
                </a:lnTo>
                <a:lnTo>
                  <a:pt x="130261" y="34149"/>
                </a:lnTo>
                <a:lnTo>
                  <a:pt x="109282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7" y="34149"/>
                </a:lnTo>
                <a:lnTo>
                  <a:pt x="213884" y="25927"/>
                </a:lnTo>
                <a:lnTo>
                  <a:pt x="233200" y="25927"/>
                </a:lnTo>
                <a:lnTo>
                  <a:pt x="261931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2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0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200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735016" y="5010716"/>
            <a:ext cx="276890" cy="7865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311520" y="5308356"/>
            <a:ext cx="308626" cy="769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311519" y="5308356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333827" y="5208036"/>
            <a:ext cx="261397" cy="939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0882507" y="3599776"/>
            <a:ext cx="174154" cy="10022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9247915" y="4851345"/>
            <a:ext cx="393738" cy="1429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9247915" y="4851345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0"/>
                </a:lnTo>
                <a:lnTo>
                  <a:pt x="37940" y="112531"/>
                </a:lnTo>
                <a:lnTo>
                  <a:pt x="80507" y="127846"/>
                </a:lnTo>
                <a:lnTo>
                  <a:pt x="134488" y="137890"/>
                </a:lnTo>
                <a:lnTo>
                  <a:pt x="196641" y="141497"/>
                </a:lnTo>
                <a:lnTo>
                  <a:pt x="258795" y="137890"/>
                </a:lnTo>
                <a:lnTo>
                  <a:pt x="312775" y="127846"/>
                </a:lnTo>
                <a:lnTo>
                  <a:pt x="355342" y="112531"/>
                </a:lnTo>
                <a:lnTo>
                  <a:pt x="383258" y="93110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2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9313950" y="4793669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0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6" y="34150"/>
                </a:lnTo>
                <a:lnTo>
                  <a:pt x="130261" y="34150"/>
                </a:lnTo>
                <a:lnTo>
                  <a:pt x="109280" y="25345"/>
                </a:lnTo>
                <a:close/>
              </a:path>
              <a:path w="262254" h="58420">
                <a:moveTo>
                  <a:pt x="210578" y="0"/>
                </a:moveTo>
                <a:lnTo>
                  <a:pt x="130261" y="34150"/>
                </a:lnTo>
                <a:lnTo>
                  <a:pt x="192246" y="34150"/>
                </a:lnTo>
                <a:lnTo>
                  <a:pt x="213884" y="25928"/>
                </a:lnTo>
                <a:lnTo>
                  <a:pt x="233199" y="25928"/>
                </a:lnTo>
                <a:lnTo>
                  <a:pt x="261931" y="13271"/>
                </a:lnTo>
                <a:lnTo>
                  <a:pt x="210578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2" y="25345"/>
                </a:lnTo>
                <a:lnTo>
                  <a:pt x="109280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8"/>
                </a:moveTo>
                <a:lnTo>
                  <a:pt x="213884" y="25928"/>
                </a:lnTo>
                <a:lnTo>
                  <a:pt x="223867" y="30039"/>
                </a:lnTo>
                <a:lnTo>
                  <a:pt x="233199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9306290" y="4818983"/>
            <a:ext cx="276889" cy="7865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924406" y="4367537"/>
            <a:ext cx="231457" cy="1235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7968718" y="5314165"/>
            <a:ext cx="439420" cy="180975"/>
          </a:xfrm>
          <a:custGeom>
            <a:avLst/>
            <a:gdLst/>
            <a:ahLst/>
            <a:cxnLst/>
            <a:rect l="l" t="t" r="r" b="b"/>
            <a:pathLst>
              <a:path w="439420" h="180975">
                <a:moveTo>
                  <a:pt x="74259" y="90443"/>
                </a:moveTo>
                <a:lnTo>
                  <a:pt x="0" y="166772"/>
                </a:lnTo>
                <a:lnTo>
                  <a:pt x="105619" y="180381"/>
                </a:lnTo>
                <a:lnTo>
                  <a:pt x="96988" y="155629"/>
                </a:lnTo>
                <a:lnTo>
                  <a:pt x="80176" y="155629"/>
                </a:lnTo>
                <a:lnTo>
                  <a:pt x="69723" y="125648"/>
                </a:lnTo>
                <a:lnTo>
                  <a:pt x="84712" y="120422"/>
                </a:lnTo>
                <a:lnTo>
                  <a:pt x="74259" y="90443"/>
                </a:lnTo>
                <a:close/>
              </a:path>
              <a:path w="439420" h="180975">
                <a:moveTo>
                  <a:pt x="84712" y="120422"/>
                </a:moveTo>
                <a:lnTo>
                  <a:pt x="69723" y="125648"/>
                </a:lnTo>
                <a:lnTo>
                  <a:pt x="80176" y="155629"/>
                </a:lnTo>
                <a:lnTo>
                  <a:pt x="95166" y="150402"/>
                </a:lnTo>
                <a:lnTo>
                  <a:pt x="84712" y="120422"/>
                </a:lnTo>
                <a:close/>
              </a:path>
              <a:path w="439420" h="180975">
                <a:moveTo>
                  <a:pt x="95166" y="150402"/>
                </a:moveTo>
                <a:lnTo>
                  <a:pt x="80176" y="155629"/>
                </a:lnTo>
                <a:lnTo>
                  <a:pt x="96988" y="155629"/>
                </a:lnTo>
                <a:lnTo>
                  <a:pt x="95166" y="150402"/>
                </a:lnTo>
                <a:close/>
              </a:path>
              <a:path w="439420" h="180975">
                <a:moveTo>
                  <a:pt x="344097" y="29979"/>
                </a:moveTo>
                <a:lnTo>
                  <a:pt x="84712" y="120422"/>
                </a:lnTo>
                <a:lnTo>
                  <a:pt x="95166" y="150402"/>
                </a:lnTo>
                <a:lnTo>
                  <a:pt x="354550" y="59958"/>
                </a:lnTo>
                <a:lnTo>
                  <a:pt x="344097" y="29979"/>
                </a:lnTo>
                <a:close/>
              </a:path>
              <a:path w="439420" h="180975">
                <a:moveTo>
                  <a:pt x="428423" y="24752"/>
                </a:moveTo>
                <a:lnTo>
                  <a:pt x="359087" y="24752"/>
                </a:lnTo>
                <a:lnTo>
                  <a:pt x="369540" y="54731"/>
                </a:lnTo>
                <a:lnTo>
                  <a:pt x="354550" y="59958"/>
                </a:lnTo>
                <a:lnTo>
                  <a:pt x="365004" y="89938"/>
                </a:lnTo>
                <a:lnTo>
                  <a:pt x="428423" y="24752"/>
                </a:lnTo>
                <a:close/>
              </a:path>
              <a:path w="439420" h="180975">
                <a:moveTo>
                  <a:pt x="359087" y="24752"/>
                </a:moveTo>
                <a:lnTo>
                  <a:pt x="344097" y="29979"/>
                </a:lnTo>
                <a:lnTo>
                  <a:pt x="354550" y="59958"/>
                </a:lnTo>
                <a:lnTo>
                  <a:pt x="369540" y="54731"/>
                </a:lnTo>
                <a:lnTo>
                  <a:pt x="359087" y="24752"/>
                </a:lnTo>
                <a:close/>
              </a:path>
              <a:path w="439420" h="180975">
                <a:moveTo>
                  <a:pt x="333644" y="0"/>
                </a:moveTo>
                <a:lnTo>
                  <a:pt x="344097" y="29979"/>
                </a:lnTo>
                <a:lnTo>
                  <a:pt x="359087" y="24752"/>
                </a:lnTo>
                <a:lnTo>
                  <a:pt x="428423" y="24752"/>
                </a:lnTo>
                <a:lnTo>
                  <a:pt x="439263" y="13609"/>
                </a:lnTo>
                <a:lnTo>
                  <a:pt x="3336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7704137" y="5144423"/>
            <a:ext cx="470534" cy="217170"/>
          </a:xfrm>
          <a:custGeom>
            <a:avLst/>
            <a:gdLst/>
            <a:ahLst/>
            <a:cxnLst/>
            <a:rect l="l" t="t" r="r" b="b"/>
            <a:pathLst>
              <a:path w="470534" h="217170">
                <a:moveTo>
                  <a:pt x="0" y="0"/>
                </a:moveTo>
                <a:lnTo>
                  <a:pt x="470403" y="216744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285299" y="3696550"/>
            <a:ext cx="2867025" cy="1376045"/>
          </a:xfrm>
          <a:custGeom>
            <a:avLst/>
            <a:gdLst/>
            <a:ahLst/>
            <a:cxnLst/>
            <a:rect l="l" t="t" r="r" b="b"/>
            <a:pathLst>
              <a:path w="2867025" h="1376045">
                <a:moveTo>
                  <a:pt x="65364" y="1289630"/>
                </a:moveTo>
                <a:lnTo>
                  <a:pt x="0" y="1373704"/>
                </a:lnTo>
                <a:lnTo>
                  <a:pt x="106476" y="1375550"/>
                </a:lnTo>
                <a:lnTo>
                  <a:pt x="96051" y="1353764"/>
                </a:lnTo>
                <a:lnTo>
                  <a:pt x="78451" y="1353764"/>
                </a:lnTo>
                <a:lnTo>
                  <a:pt x="64747" y="1325123"/>
                </a:lnTo>
                <a:lnTo>
                  <a:pt x="79068" y="1318270"/>
                </a:lnTo>
                <a:lnTo>
                  <a:pt x="65364" y="1289630"/>
                </a:lnTo>
                <a:close/>
              </a:path>
              <a:path w="2867025" h="1376045">
                <a:moveTo>
                  <a:pt x="79068" y="1318270"/>
                </a:moveTo>
                <a:lnTo>
                  <a:pt x="64747" y="1325123"/>
                </a:lnTo>
                <a:lnTo>
                  <a:pt x="78451" y="1353764"/>
                </a:lnTo>
                <a:lnTo>
                  <a:pt x="92772" y="1346911"/>
                </a:lnTo>
                <a:lnTo>
                  <a:pt x="79068" y="1318270"/>
                </a:lnTo>
                <a:close/>
              </a:path>
              <a:path w="2867025" h="1376045">
                <a:moveTo>
                  <a:pt x="92772" y="1346911"/>
                </a:moveTo>
                <a:lnTo>
                  <a:pt x="78451" y="1353764"/>
                </a:lnTo>
                <a:lnTo>
                  <a:pt x="96051" y="1353764"/>
                </a:lnTo>
                <a:lnTo>
                  <a:pt x="92772" y="1346911"/>
                </a:lnTo>
                <a:close/>
              </a:path>
              <a:path w="2867025" h="1376045">
                <a:moveTo>
                  <a:pt x="2774216" y="28640"/>
                </a:moveTo>
                <a:lnTo>
                  <a:pt x="79068" y="1318270"/>
                </a:lnTo>
                <a:lnTo>
                  <a:pt x="92772" y="1346911"/>
                </a:lnTo>
                <a:lnTo>
                  <a:pt x="2787920" y="57280"/>
                </a:lnTo>
                <a:lnTo>
                  <a:pt x="2774216" y="28640"/>
                </a:lnTo>
                <a:close/>
              </a:path>
              <a:path w="2867025" h="1376045">
                <a:moveTo>
                  <a:pt x="2851484" y="21789"/>
                </a:moveTo>
                <a:lnTo>
                  <a:pt x="2788533" y="21789"/>
                </a:lnTo>
                <a:lnTo>
                  <a:pt x="2802238" y="50429"/>
                </a:lnTo>
                <a:lnTo>
                  <a:pt x="2787920" y="57280"/>
                </a:lnTo>
                <a:lnTo>
                  <a:pt x="2801625" y="85920"/>
                </a:lnTo>
                <a:lnTo>
                  <a:pt x="2851484" y="21789"/>
                </a:lnTo>
                <a:close/>
              </a:path>
              <a:path w="2867025" h="1376045">
                <a:moveTo>
                  <a:pt x="2788533" y="21789"/>
                </a:moveTo>
                <a:lnTo>
                  <a:pt x="2774216" y="28640"/>
                </a:lnTo>
                <a:lnTo>
                  <a:pt x="2787920" y="57280"/>
                </a:lnTo>
                <a:lnTo>
                  <a:pt x="2802238" y="50429"/>
                </a:lnTo>
                <a:lnTo>
                  <a:pt x="2788533" y="21789"/>
                </a:lnTo>
                <a:close/>
              </a:path>
              <a:path w="2867025" h="1376045">
                <a:moveTo>
                  <a:pt x="2760512" y="0"/>
                </a:moveTo>
                <a:lnTo>
                  <a:pt x="2774216" y="28640"/>
                </a:lnTo>
                <a:lnTo>
                  <a:pt x="2788533" y="21789"/>
                </a:lnTo>
                <a:lnTo>
                  <a:pt x="2851484" y="21789"/>
                </a:lnTo>
                <a:lnTo>
                  <a:pt x="2866989" y="1846"/>
                </a:lnTo>
                <a:lnTo>
                  <a:pt x="27605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 txBox="1"/>
          <p:nvPr/>
        </p:nvSpPr>
        <p:spPr>
          <a:xfrm>
            <a:off x="6939064" y="4590796"/>
            <a:ext cx="115951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501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600" i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Ethernet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8099824" y="4753667"/>
            <a:ext cx="402590" cy="116205"/>
          </a:xfrm>
          <a:custGeom>
            <a:avLst/>
            <a:gdLst/>
            <a:ahLst/>
            <a:cxnLst/>
            <a:rect l="l" t="t" r="r" b="b"/>
            <a:pathLst>
              <a:path w="402590" h="116204">
                <a:moveTo>
                  <a:pt x="0" y="0"/>
                </a:moveTo>
                <a:lnTo>
                  <a:pt x="402218" y="115861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 txBox="1"/>
          <p:nvPr/>
        </p:nvSpPr>
        <p:spPr>
          <a:xfrm>
            <a:off x="8809043" y="4223004"/>
            <a:ext cx="1819275" cy="63754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44930" marR="219710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latin typeface="Calibri" panose="020F0502020204030204"/>
                <a:cs typeface="Calibri" panose="020F0502020204030204"/>
              </a:rPr>
              <a:t>co  </a:t>
            </a: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r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445"/>
              </a:lnSpc>
              <a:tabLst>
                <a:tab pos="1042035" algn="l"/>
                <a:tab pos="1344930" algn="l"/>
              </a:tabLst>
            </a:pPr>
            <a:r>
              <a:rPr sz="1600" u="sng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16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7585050" y="2787534"/>
            <a:ext cx="103505" cy="664210"/>
          </a:xfrm>
          <a:custGeom>
            <a:avLst/>
            <a:gdLst/>
            <a:ahLst/>
            <a:cxnLst/>
            <a:rect l="l" t="t" r="r" b="b"/>
            <a:pathLst>
              <a:path w="103504" h="664210">
                <a:moveTo>
                  <a:pt x="39942" y="568831"/>
                </a:moveTo>
                <a:lnTo>
                  <a:pt x="8196" y="569381"/>
                </a:lnTo>
                <a:lnTo>
                  <a:pt x="57463" y="663792"/>
                </a:lnTo>
                <a:lnTo>
                  <a:pt x="95310" y="584704"/>
                </a:lnTo>
                <a:lnTo>
                  <a:pt x="40217" y="584704"/>
                </a:lnTo>
                <a:lnTo>
                  <a:pt x="39942" y="568831"/>
                </a:lnTo>
                <a:close/>
              </a:path>
              <a:path w="103504" h="664210">
                <a:moveTo>
                  <a:pt x="71687" y="568281"/>
                </a:moveTo>
                <a:lnTo>
                  <a:pt x="39942" y="568831"/>
                </a:lnTo>
                <a:lnTo>
                  <a:pt x="40217" y="584704"/>
                </a:lnTo>
                <a:lnTo>
                  <a:pt x="71962" y="584154"/>
                </a:lnTo>
                <a:lnTo>
                  <a:pt x="71687" y="568281"/>
                </a:lnTo>
                <a:close/>
              </a:path>
              <a:path w="103504" h="664210">
                <a:moveTo>
                  <a:pt x="103432" y="567731"/>
                </a:moveTo>
                <a:lnTo>
                  <a:pt x="71687" y="568281"/>
                </a:lnTo>
                <a:lnTo>
                  <a:pt x="71962" y="584154"/>
                </a:lnTo>
                <a:lnTo>
                  <a:pt x="40217" y="584704"/>
                </a:lnTo>
                <a:lnTo>
                  <a:pt x="95310" y="584704"/>
                </a:lnTo>
                <a:lnTo>
                  <a:pt x="103432" y="567731"/>
                </a:lnTo>
                <a:close/>
              </a:path>
              <a:path w="103504" h="664210">
                <a:moveTo>
                  <a:pt x="63490" y="94961"/>
                </a:moveTo>
                <a:lnTo>
                  <a:pt x="31745" y="95510"/>
                </a:lnTo>
                <a:lnTo>
                  <a:pt x="39942" y="568831"/>
                </a:lnTo>
                <a:lnTo>
                  <a:pt x="71687" y="568281"/>
                </a:lnTo>
                <a:lnTo>
                  <a:pt x="63490" y="94961"/>
                </a:lnTo>
                <a:close/>
              </a:path>
              <a:path w="103504" h="664210">
                <a:moveTo>
                  <a:pt x="45968" y="0"/>
                </a:moveTo>
                <a:lnTo>
                  <a:pt x="0" y="96060"/>
                </a:lnTo>
                <a:lnTo>
                  <a:pt x="31745" y="95510"/>
                </a:lnTo>
                <a:lnTo>
                  <a:pt x="31470" y="79637"/>
                </a:lnTo>
                <a:lnTo>
                  <a:pt x="63215" y="79089"/>
                </a:lnTo>
                <a:lnTo>
                  <a:pt x="87240" y="79089"/>
                </a:lnTo>
                <a:lnTo>
                  <a:pt x="45968" y="0"/>
                </a:lnTo>
                <a:close/>
              </a:path>
              <a:path w="103504" h="664210">
                <a:moveTo>
                  <a:pt x="63215" y="79089"/>
                </a:moveTo>
                <a:lnTo>
                  <a:pt x="31470" y="79637"/>
                </a:lnTo>
                <a:lnTo>
                  <a:pt x="31745" y="95510"/>
                </a:lnTo>
                <a:lnTo>
                  <a:pt x="63490" y="94961"/>
                </a:lnTo>
                <a:lnTo>
                  <a:pt x="63215" y="79089"/>
                </a:lnTo>
                <a:close/>
              </a:path>
              <a:path w="103504" h="664210">
                <a:moveTo>
                  <a:pt x="87240" y="79089"/>
                </a:moveTo>
                <a:lnTo>
                  <a:pt x="63215" y="79089"/>
                </a:lnTo>
                <a:lnTo>
                  <a:pt x="63490" y="94961"/>
                </a:lnTo>
                <a:lnTo>
                  <a:pt x="95236" y="94411"/>
                </a:lnTo>
                <a:lnTo>
                  <a:pt x="87240" y="790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 txBox="1"/>
          <p:nvPr/>
        </p:nvSpPr>
        <p:spPr>
          <a:xfrm>
            <a:off x="6449959" y="2966211"/>
            <a:ext cx="5022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ky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0" name="object 350"/>
          <p:cNvSpPr/>
          <p:nvPr/>
        </p:nvSpPr>
        <p:spPr>
          <a:xfrm>
            <a:off x="6973411" y="3119431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4">
                <a:moveTo>
                  <a:pt x="0" y="0"/>
                </a:moveTo>
                <a:lnTo>
                  <a:pt x="559043" y="1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9709373" y="2859901"/>
            <a:ext cx="302260" cy="509270"/>
          </a:xfrm>
          <a:custGeom>
            <a:avLst/>
            <a:gdLst/>
            <a:ahLst/>
            <a:cxnLst/>
            <a:rect l="l" t="t" r="r" b="b"/>
            <a:pathLst>
              <a:path w="302259" h="509270">
                <a:moveTo>
                  <a:pt x="7698" y="402518"/>
                </a:moveTo>
                <a:lnTo>
                  <a:pt x="0" y="508732"/>
                </a:lnTo>
                <a:lnTo>
                  <a:pt x="89590" y="451162"/>
                </a:lnTo>
                <a:lnTo>
                  <a:pt x="85271" y="448597"/>
                </a:lnTo>
                <a:lnTo>
                  <a:pt x="54185" y="448597"/>
                </a:lnTo>
                <a:lnTo>
                  <a:pt x="26888" y="432381"/>
                </a:lnTo>
                <a:lnTo>
                  <a:pt x="34995" y="418733"/>
                </a:lnTo>
                <a:lnTo>
                  <a:pt x="7698" y="402518"/>
                </a:lnTo>
                <a:close/>
              </a:path>
              <a:path w="302259" h="509270">
                <a:moveTo>
                  <a:pt x="34995" y="418733"/>
                </a:moveTo>
                <a:lnTo>
                  <a:pt x="26888" y="432381"/>
                </a:lnTo>
                <a:lnTo>
                  <a:pt x="54185" y="448597"/>
                </a:lnTo>
                <a:lnTo>
                  <a:pt x="62293" y="434947"/>
                </a:lnTo>
                <a:lnTo>
                  <a:pt x="34995" y="418733"/>
                </a:lnTo>
                <a:close/>
              </a:path>
              <a:path w="302259" h="509270">
                <a:moveTo>
                  <a:pt x="62293" y="434947"/>
                </a:moveTo>
                <a:lnTo>
                  <a:pt x="54185" y="448597"/>
                </a:lnTo>
                <a:lnTo>
                  <a:pt x="85271" y="448597"/>
                </a:lnTo>
                <a:lnTo>
                  <a:pt x="62293" y="434947"/>
                </a:lnTo>
                <a:close/>
              </a:path>
              <a:path w="302259" h="509270">
                <a:moveTo>
                  <a:pt x="239898" y="73785"/>
                </a:moveTo>
                <a:lnTo>
                  <a:pt x="34995" y="418733"/>
                </a:lnTo>
                <a:lnTo>
                  <a:pt x="62293" y="434947"/>
                </a:lnTo>
                <a:lnTo>
                  <a:pt x="267195" y="90000"/>
                </a:lnTo>
                <a:lnTo>
                  <a:pt x="239898" y="73785"/>
                </a:lnTo>
                <a:close/>
              </a:path>
              <a:path w="302259" h="509270">
                <a:moveTo>
                  <a:pt x="297832" y="60137"/>
                </a:moveTo>
                <a:lnTo>
                  <a:pt x="248005" y="60137"/>
                </a:lnTo>
                <a:lnTo>
                  <a:pt x="275302" y="76351"/>
                </a:lnTo>
                <a:lnTo>
                  <a:pt x="267195" y="90000"/>
                </a:lnTo>
                <a:lnTo>
                  <a:pt x="294492" y="106215"/>
                </a:lnTo>
                <a:lnTo>
                  <a:pt x="297832" y="60137"/>
                </a:lnTo>
                <a:close/>
              </a:path>
              <a:path w="302259" h="509270">
                <a:moveTo>
                  <a:pt x="248005" y="60137"/>
                </a:moveTo>
                <a:lnTo>
                  <a:pt x="239898" y="73785"/>
                </a:lnTo>
                <a:lnTo>
                  <a:pt x="267195" y="90000"/>
                </a:lnTo>
                <a:lnTo>
                  <a:pt x="275302" y="76351"/>
                </a:lnTo>
                <a:lnTo>
                  <a:pt x="248005" y="60137"/>
                </a:lnTo>
                <a:close/>
              </a:path>
              <a:path w="302259" h="509270">
                <a:moveTo>
                  <a:pt x="302191" y="0"/>
                </a:moveTo>
                <a:lnTo>
                  <a:pt x="212600" y="57570"/>
                </a:lnTo>
                <a:lnTo>
                  <a:pt x="239898" y="73785"/>
                </a:lnTo>
                <a:lnTo>
                  <a:pt x="248005" y="60137"/>
                </a:lnTo>
                <a:lnTo>
                  <a:pt x="297832" y="60137"/>
                </a:lnTo>
                <a:lnTo>
                  <a:pt x="30219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 txBox="1"/>
          <p:nvPr/>
        </p:nvSpPr>
        <p:spPr>
          <a:xfrm>
            <a:off x="9414318" y="2838196"/>
            <a:ext cx="180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IP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9598228" y="300121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240" y="1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9222351" y="5697821"/>
            <a:ext cx="205104" cy="290195"/>
          </a:xfrm>
          <a:custGeom>
            <a:avLst/>
            <a:gdLst/>
            <a:ahLst/>
            <a:cxnLst/>
            <a:rect l="l" t="t" r="r" b="b"/>
            <a:pathLst>
              <a:path w="205104" h="290195">
                <a:moveTo>
                  <a:pt x="16059" y="184704"/>
                </a:moveTo>
                <a:lnTo>
                  <a:pt x="0" y="289978"/>
                </a:lnTo>
                <a:lnTo>
                  <a:pt x="93855" y="239661"/>
                </a:lnTo>
                <a:lnTo>
                  <a:pt x="86277" y="234308"/>
                </a:lnTo>
                <a:lnTo>
                  <a:pt x="58764" y="234308"/>
                </a:lnTo>
                <a:lnTo>
                  <a:pt x="32832" y="215989"/>
                </a:lnTo>
                <a:lnTo>
                  <a:pt x="41991" y="203023"/>
                </a:lnTo>
                <a:lnTo>
                  <a:pt x="16059" y="184704"/>
                </a:lnTo>
                <a:close/>
              </a:path>
              <a:path w="205104" h="290195">
                <a:moveTo>
                  <a:pt x="41991" y="203023"/>
                </a:moveTo>
                <a:lnTo>
                  <a:pt x="32832" y="215989"/>
                </a:lnTo>
                <a:lnTo>
                  <a:pt x="58764" y="234308"/>
                </a:lnTo>
                <a:lnTo>
                  <a:pt x="67923" y="221342"/>
                </a:lnTo>
                <a:lnTo>
                  <a:pt x="41991" y="203023"/>
                </a:lnTo>
                <a:close/>
              </a:path>
              <a:path w="205104" h="290195">
                <a:moveTo>
                  <a:pt x="67923" y="221342"/>
                </a:moveTo>
                <a:lnTo>
                  <a:pt x="58764" y="234308"/>
                </a:lnTo>
                <a:lnTo>
                  <a:pt x="86277" y="234308"/>
                </a:lnTo>
                <a:lnTo>
                  <a:pt x="67923" y="221342"/>
                </a:lnTo>
                <a:close/>
              </a:path>
              <a:path w="205104" h="290195">
                <a:moveTo>
                  <a:pt x="136926" y="68636"/>
                </a:moveTo>
                <a:lnTo>
                  <a:pt x="41991" y="203023"/>
                </a:lnTo>
                <a:lnTo>
                  <a:pt x="67923" y="221342"/>
                </a:lnTo>
                <a:lnTo>
                  <a:pt x="162858" y="86955"/>
                </a:lnTo>
                <a:lnTo>
                  <a:pt x="136926" y="68636"/>
                </a:lnTo>
                <a:close/>
              </a:path>
              <a:path w="205104" h="290195">
                <a:moveTo>
                  <a:pt x="196357" y="55670"/>
                </a:moveTo>
                <a:lnTo>
                  <a:pt x="146085" y="55670"/>
                </a:lnTo>
                <a:lnTo>
                  <a:pt x="172017" y="73989"/>
                </a:lnTo>
                <a:lnTo>
                  <a:pt x="162858" y="86955"/>
                </a:lnTo>
                <a:lnTo>
                  <a:pt x="188790" y="105274"/>
                </a:lnTo>
                <a:lnTo>
                  <a:pt x="196357" y="55670"/>
                </a:lnTo>
                <a:close/>
              </a:path>
              <a:path w="205104" h="290195">
                <a:moveTo>
                  <a:pt x="146085" y="55670"/>
                </a:moveTo>
                <a:lnTo>
                  <a:pt x="136926" y="68636"/>
                </a:lnTo>
                <a:lnTo>
                  <a:pt x="162858" y="86955"/>
                </a:lnTo>
                <a:lnTo>
                  <a:pt x="172017" y="73989"/>
                </a:lnTo>
                <a:lnTo>
                  <a:pt x="146085" y="55670"/>
                </a:lnTo>
                <a:close/>
              </a:path>
              <a:path w="205104" h="290195">
                <a:moveTo>
                  <a:pt x="204849" y="0"/>
                </a:moveTo>
                <a:lnTo>
                  <a:pt x="110994" y="50317"/>
                </a:lnTo>
                <a:lnTo>
                  <a:pt x="136926" y="68636"/>
                </a:lnTo>
                <a:lnTo>
                  <a:pt x="146085" y="55670"/>
                </a:lnTo>
                <a:lnTo>
                  <a:pt x="196357" y="55670"/>
                </a:lnTo>
                <a:lnTo>
                  <a:pt x="20484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 txBox="1"/>
          <p:nvPr/>
        </p:nvSpPr>
        <p:spPr>
          <a:xfrm>
            <a:off x="9143710" y="6306820"/>
            <a:ext cx="393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6" name="object 356"/>
          <p:cNvSpPr/>
          <p:nvPr/>
        </p:nvSpPr>
        <p:spPr>
          <a:xfrm>
            <a:off x="9361713" y="5897638"/>
            <a:ext cx="0" cy="450850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450784"/>
                </a:moveTo>
                <a:lnTo>
                  <a:pt x="1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8229600" y="2115960"/>
            <a:ext cx="628650" cy="187325"/>
          </a:xfrm>
          <a:custGeom>
            <a:avLst/>
            <a:gdLst/>
            <a:ahLst/>
            <a:cxnLst/>
            <a:rect l="l" t="t" r="r" b="b"/>
            <a:pathLst>
              <a:path w="628650" h="187325">
                <a:moveTo>
                  <a:pt x="83322" y="93550"/>
                </a:moveTo>
                <a:lnTo>
                  <a:pt x="0" y="159868"/>
                </a:lnTo>
                <a:lnTo>
                  <a:pt x="103047" y="186735"/>
                </a:lnTo>
                <a:lnTo>
                  <a:pt x="97168" y="158960"/>
                </a:lnTo>
                <a:lnTo>
                  <a:pt x="80942" y="158960"/>
                </a:lnTo>
                <a:lnTo>
                  <a:pt x="74366" y="127899"/>
                </a:lnTo>
                <a:lnTo>
                  <a:pt x="89897" y="124611"/>
                </a:lnTo>
                <a:lnTo>
                  <a:pt x="83322" y="93550"/>
                </a:lnTo>
                <a:close/>
              </a:path>
              <a:path w="628650" h="187325">
                <a:moveTo>
                  <a:pt x="89897" y="124611"/>
                </a:moveTo>
                <a:lnTo>
                  <a:pt x="74366" y="127899"/>
                </a:lnTo>
                <a:lnTo>
                  <a:pt x="80942" y="158960"/>
                </a:lnTo>
                <a:lnTo>
                  <a:pt x="96472" y="155673"/>
                </a:lnTo>
                <a:lnTo>
                  <a:pt x="89897" y="124611"/>
                </a:lnTo>
                <a:close/>
              </a:path>
              <a:path w="628650" h="187325">
                <a:moveTo>
                  <a:pt x="96472" y="155673"/>
                </a:moveTo>
                <a:lnTo>
                  <a:pt x="80942" y="158960"/>
                </a:lnTo>
                <a:lnTo>
                  <a:pt x="97168" y="158960"/>
                </a:lnTo>
                <a:lnTo>
                  <a:pt x="96472" y="155673"/>
                </a:lnTo>
                <a:close/>
              </a:path>
              <a:path w="628650" h="187325">
                <a:moveTo>
                  <a:pt x="531817" y="31061"/>
                </a:moveTo>
                <a:lnTo>
                  <a:pt x="89897" y="124611"/>
                </a:lnTo>
                <a:lnTo>
                  <a:pt x="96472" y="155673"/>
                </a:lnTo>
                <a:lnTo>
                  <a:pt x="538393" y="62123"/>
                </a:lnTo>
                <a:lnTo>
                  <a:pt x="531817" y="31061"/>
                </a:lnTo>
                <a:close/>
              </a:path>
              <a:path w="628650" h="187325">
                <a:moveTo>
                  <a:pt x="627149" y="27773"/>
                </a:moveTo>
                <a:lnTo>
                  <a:pt x="547348" y="27773"/>
                </a:lnTo>
                <a:lnTo>
                  <a:pt x="553924" y="58835"/>
                </a:lnTo>
                <a:lnTo>
                  <a:pt x="538393" y="62123"/>
                </a:lnTo>
                <a:lnTo>
                  <a:pt x="544968" y="93184"/>
                </a:lnTo>
                <a:lnTo>
                  <a:pt x="627149" y="27773"/>
                </a:lnTo>
                <a:close/>
              </a:path>
              <a:path w="628650" h="187325">
                <a:moveTo>
                  <a:pt x="547348" y="27773"/>
                </a:moveTo>
                <a:lnTo>
                  <a:pt x="531817" y="31061"/>
                </a:lnTo>
                <a:lnTo>
                  <a:pt x="538393" y="62123"/>
                </a:lnTo>
                <a:lnTo>
                  <a:pt x="553924" y="58835"/>
                </a:lnTo>
                <a:lnTo>
                  <a:pt x="547348" y="27773"/>
                </a:lnTo>
                <a:close/>
              </a:path>
              <a:path w="628650" h="187325">
                <a:moveTo>
                  <a:pt x="525242" y="0"/>
                </a:moveTo>
                <a:lnTo>
                  <a:pt x="531817" y="31061"/>
                </a:lnTo>
                <a:lnTo>
                  <a:pt x="547348" y="27773"/>
                </a:lnTo>
                <a:lnTo>
                  <a:pt x="627149" y="27773"/>
                </a:lnTo>
                <a:lnTo>
                  <a:pt x="628290" y="26865"/>
                </a:lnTo>
                <a:lnTo>
                  <a:pt x="5252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 txBox="1"/>
          <p:nvPr/>
        </p:nvSpPr>
        <p:spPr>
          <a:xfrm>
            <a:off x="7745313" y="1484884"/>
            <a:ext cx="1464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 network</a:t>
            </a:r>
            <a:r>
              <a:rPr sz="1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i="1" baseline="-380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4G</a:t>
            </a:r>
            <a:endParaRPr sz="2400" baseline="-3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9" name="object 359"/>
          <p:cNvSpPr/>
          <p:nvPr/>
        </p:nvSpPr>
        <p:spPr>
          <a:xfrm>
            <a:off x="8474536" y="1784319"/>
            <a:ext cx="430530" cy="449580"/>
          </a:xfrm>
          <a:custGeom>
            <a:avLst/>
            <a:gdLst/>
            <a:ahLst/>
            <a:cxnLst/>
            <a:rect l="l" t="t" r="r" b="b"/>
            <a:pathLst>
              <a:path w="430529" h="449580">
                <a:moveTo>
                  <a:pt x="0" y="448964"/>
                </a:moveTo>
                <a:lnTo>
                  <a:pt x="430426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0484542" y="4543615"/>
            <a:ext cx="736600" cy="894715"/>
          </a:xfrm>
          <a:custGeom>
            <a:avLst/>
            <a:gdLst/>
            <a:ahLst/>
            <a:cxnLst/>
            <a:rect l="l" t="t" r="r" b="b"/>
            <a:pathLst>
              <a:path w="736600" h="894714">
                <a:moveTo>
                  <a:pt x="23778" y="790599"/>
                </a:moveTo>
                <a:lnTo>
                  <a:pt x="0" y="894403"/>
                </a:lnTo>
                <a:lnTo>
                  <a:pt x="97309" y="851142"/>
                </a:lnTo>
                <a:lnTo>
                  <a:pt x="87683" y="843216"/>
                </a:lnTo>
                <a:lnTo>
                  <a:pt x="62708" y="843216"/>
                </a:lnTo>
                <a:lnTo>
                  <a:pt x="38197" y="823036"/>
                </a:lnTo>
                <a:lnTo>
                  <a:pt x="48288" y="810780"/>
                </a:lnTo>
                <a:lnTo>
                  <a:pt x="23778" y="790599"/>
                </a:lnTo>
                <a:close/>
              </a:path>
              <a:path w="736600" h="894714">
                <a:moveTo>
                  <a:pt x="48288" y="810780"/>
                </a:moveTo>
                <a:lnTo>
                  <a:pt x="38197" y="823036"/>
                </a:lnTo>
                <a:lnTo>
                  <a:pt x="62708" y="843216"/>
                </a:lnTo>
                <a:lnTo>
                  <a:pt x="72799" y="830961"/>
                </a:lnTo>
                <a:lnTo>
                  <a:pt x="48288" y="810780"/>
                </a:lnTo>
                <a:close/>
              </a:path>
              <a:path w="736600" h="894714">
                <a:moveTo>
                  <a:pt x="72799" y="830961"/>
                </a:moveTo>
                <a:lnTo>
                  <a:pt x="62708" y="843216"/>
                </a:lnTo>
                <a:lnTo>
                  <a:pt x="87683" y="843216"/>
                </a:lnTo>
                <a:lnTo>
                  <a:pt x="72799" y="830961"/>
                </a:lnTo>
                <a:close/>
              </a:path>
              <a:path w="736600" h="894714">
                <a:moveTo>
                  <a:pt x="663617" y="63441"/>
                </a:moveTo>
                <a:lnTo>
                  <a:pt x="48288" y="810780"/>
                </a:lnTo>
                <a:lnTo>
                  <a:pt x="72799" y="830961"/>
                </a:lnTo>
                <a:lnTo>
                  <a:pt x="688128" y="83622"/>
                </a:lnTo>
                <a:lnTo>
                  <a:pt x="663617" y="63441"/>
                </a:lnTo>
                <a:close/>
              </a:path>
              <a:path w="736600" h="894714">
                <a:moveTo>
                  <a:pt x="724691" y="51186"/>
                </a:moveTo>
                <a:lnTo>
                  <a:pt x="673708" y="51186"/>
                </a:lnTo>
                <a:lnTo>
                  <a:pt x="698219" y="71367"/>
                </a:lnTo>
                <a:lnTo>
                  <a:pt x="688128" y="83622"/>
                </a:lnTo>
                <a:lnTo>
                  <a:pt x="712638" y="103803"/>
                </a:lnTo>
                <a:lnTo>
                  <a:pt x="724691" y="51186"/>
                </a:lnTo>
                <a:close/>
              </a:path>
              <a:path w="736600" h="894714">
                <a:moveTo>
                  <a:pt x="673708" y="51186"/>
                </a:moveTo>
                <a:lnTo>
                  <a:pt x="663617" y="63441"/>
                </a:lnTo>
                <a:lnTo>
                  <a:pt x="688128" y="83622"/>
                </a:lnTo>
                <a:lnTo>
                  <a:pt x="698219" y="71367"/>
                </a:lnTo>
                <a:lnTo>
                  <a:pt x="673708" y="51186"/>
                </a:lnTo>
                <a:close/>
              </a:path>
              <a:path w="736600" h="894714">
                <a:moveTo>
                  <a:pt x="736417" y="0"/>
                </a:moveTo>
                <a:lnTo>
                  <a:pt x="639107" y="43260"/>
                </a:lnTo>
                <a:lnTo>
                  <a:pt x="663617" y="63441"/>
                </a:lnTo>
                <a:lnTo>
                  <a:pt x="673708" y="51186"/>
                </a:lnTo>
                <a:lnTo>
                  <a:pt x="724691" y="51186"/>
                </a:lnTo>
                <a:lnTo>
                  <a:pt x="73641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 txBox="1"/>
          <p:nvPr/>
        </p:nvSpPr>
        <p:spPr>
          <a:xfrm>
            <a:off x="11107691" y="5486908"/>
            <a:ext cx="331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CP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10854370" y="5075928"/>
            <a:ext cx="298450" cy="450850"/>
          </a:xfrm>
          <a:custGeom>
            <a:avLst/>
            <a:gdLst/>
            <a:ahLst/>
            <a:cxnLst/>
            <a:rect l="l" t="t" r="r" b="b"/>
            <a:pathLst>
              <a:path w="298450" h="450850">
                <a:moveTo>
                  <a:pt x="297918" y="450784"/>
                </a:moveTo>
                <a:lnTo>
                  <a:pt x="0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9218787" y="2327786"/>
            <a:ext cx="1699260" cy="1025525"/>
          </a:xfrm>
          <a:custGeom>
            <a:avLst/>
            <a:gdLst/>
            <a:ahLst/>
            <a:cxnLst/>
            <a:rect l="l" t="t" r="r" b="b"/>
            <a:pathLst>
              <a:path w="1699259" h="1025525">
                <a:moveTo>
                  <a:pt x="1609229" y="989836"/>
                </a:moveTo>
                <a:lnTo>
                  <a:pt x="1592822" y="1017018"/>
                </a:lnTo>
                <a:lnTo>
                  <a:pt x="1698979" y="1025465"/>
                </a:lnTo>
                <a:lnTo>
                  <a:pt x="1681628" y="998040"/>
                </a:lnTo>
                <a:lnTo>
                  <a:pt x="1622822" y="998040"/>
                </a:lnTo>
                <a:lnTo>
                  <a:pt x="1609229" y="989836"/>
                </a:lnTo>
                <a:close/>
              </a:path>
              <a:path w="1699259" h="1025525">
                <a:moveTo>
                  <a:pt x="1625635" y="962654"/>
                </a:moveTo>
                <a:lnTo>
                  <a:pt x="1609229" y="989836"/>
                </a:lnTo>
                <a:lnTo>
                  <a:pt x="1622822" y="998040"/>
                </a:lnTo>
                <a:lnTo>
                  <a:pt x="1639229" y="970859"/>
                </a:lnTo>
                <a:lnTo>
                  <a:pt x="1625635" y="962654"/>
                </a:lnTo>
                <a:close/>
              </a:path>
              <a:path w="1699259" h="1025525">
                <a:moveTo>
                  <a:pt x="1642042" y="935471"/>
                </a:moveTo>
                <a:lnTo>
                  <a:pt x="1625635" y="962654"/>
                </a:lnTo>
                <a:lnTo>
                  <a:pt x="1639229" y="970859"/>
                </a:lnTo>
                <a:lnTo>
                  <a:pt x="1622822" y="998040"/>
                </a:lnTo>
                <a:lnTo>
                  <a:pt x="1681628" y="998040"/>
                </a:lnTo>
                <a:lnTo>
                  <a:pt x="1642042" y="935471"/>
                </a:lnTo>
                <a:close/>
              </a:path>
              <a:path w="1699259" h="1025525">
                <a:moveTo>
                  <a:pt x="89751" y="35628"/>
                </a:moveTo>
                <a:lnTo>
                  <a:pt x="73344" y="62811"/>
                </a:lnTo>
                <a:lnTo>
                  <a:pt x="1609229" y="989836"/>
                </a:lnTo>
                <a:lnTo>
                  <a:pt x="1625635" y="962654"/>
                </a:lnTo>
                <a:lnTo>
                  <a:pt x="89751" y="35628"/>
                </a:lnTo>
                <a:close/>
              </a:path>
              <a:path w="1699259" h="1025525">
                <a:moveTo>
                  <a:pt x="0" y="0"/>
                </a:moveTo>
                <a:lnTo>
                  <a:pt x="56937" y="89993"/>
                </a:lnTo>
                <a:lnTo>
                  <a:pt x="73344" y="62811"/>
                </a:lnTo>
                <a:lnTo>
                  <a:pt x="59753" y="54608"/>
                </a:lnTo>
                <a:lnTo>
                  <a:pt x="76160" y="27425"/>
                </a:lnTo>
                <a:lnTo>
                  <a:pt x="94702" y="27425"/>
                </a:lnTo>
                <a:lnTo>
                  <a:pt x="106158" y="8446"/>
                </a:lnTo>
                <a:lnTo>
                  <a:pt x="0" y="0"/>
                </a:lnTo>
                <a:close/>
              </a:path>
              <a:path w="1699259" h="1025525">
                <a:moveTo>
                  <a:pt x="76160" y="27425"/>
                </a:moveTo>
                <a:lnTo>
                  <a:pt x="59753" y="54608"/>
                </a:lnTo>
                <a:lnTo>
                  <a:pt x="73344" y="62811"/>
                </a:lnTo>
                <a:lnTo>
                  <a:pt x="89751" y="35628"/>
                </a:lnTo>
                <a:lnTo>
                  <a:pt x="76160" y="27425"/>
                </a:lnTo>
                <a:close/>
              </a:path>
              <a:path w="1699259" h="1025525">
                <a:moveTo>
                  <a:pt x="94702" y="27425"/>
                </a:moveTo>
                <a:lnTo>
                  <a:pt x="76160" y="27425"/>
                </a:lnTo>
                <a:lnTo>
                  <a:pt x="89751" y="35628"/>
                </a:lnTo>
                <a:lnTo>
                  <a:pt x="94702" y="274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 txBox="1"/>
          <p:nvPr/>
        </p:nvSpPr>
        <p:spPr>
          <a:xfrm>
            <a:off x="10850952" y="2704084"/>
            <a:ext cx="8731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Str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6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ng  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video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10569550" y="2937299"/>
            <a:ext cx="405765" cy="147955"/>
          </a:xfrm>
          <a:custGeom>
            <a:avLst/>
            <a:gdLst/>
            <a:ahLst/>
            <a:cxnLst/>
            <a:rect l="l" t="t" r="r" b="b"/>
            <a:pathLst>
              <a:path w="405765" h="147955">
                <a:moveTo>
                  <a:pt x="0" y="147574"/>
                </a:moveTo>
                <a:lnTo>
                  <a:pt x="40532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 txBox="1"/>
          <p:nvPr/>
        </p:nvSpPr>
        <p:spPr>
          <a:xfrm>
            <a:off x="918341" y="2664459"/>
            <a:ext cx="4981575" cy="355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30"/>
              </a:lnSpc>
              <a:spcBef>
                <a:spcPts val="100"/>
              </a:spcBef>
              <a:buClr>
                <a:srgbClr val="0000A3"/>
              </a:buClr>
              <a:buSzPct val="75000"/>
              <a:buFont typeface="Wingdings" panose="05000000000000000000"/>
              <a:buChar char=""/>
              <a:tabLst>
                <a:tab pos="241300" algn="l"/>
              </a:tabLst>
            </a:pPr>
            <a:r>
              <a:rPr sz="2800" i="1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protocols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everywhere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marR="777875" lvl="1" indent="-228600">
              <a:lnSpc>
                <a:spcPct val="79000"/>
              </a:lnSpc>
              <a:spcBef>
                <a:spcPts val="570"/>
              </a:spcBef>
              <a:buClr>
                <a:srgbClr val="0000A8"/>
              </a:buClr>
              <a:buSzPct val="75000"/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control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sending,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receiving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messages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marR="5080" lvl="1" indent="-228600">
              <a:lnSpc>
                <a:spcPct val="80000"/>
              </a:lnSpc>
              <a:spcBef>
                <a:spcPts val="50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e.g., 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HTTP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(Web),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streaming video,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Skype, 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TCP, 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IP,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WiFi, 4G,</a:t>
            </a:r>
            <a:r>
              <a:rPr sz="2400" spc="1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Ethernet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54000" indent="-229235">
              <a:lnSpc>
                <a:spcPct val="100000"/>
              </a:lnSpc>
              <a:spcBef>
                <a:spcPts val="2025"/>
              </a:spcBef>
              <a:buClr>
                <a:srgbClr val="0000A3"/>
              </a:buClr>
              <a:buSzPct val="75000"/>
              <a:buFont typeface="Wingdings" panose="05000000000000000000"/>
              <a:buChar char=""/>
              <a:tabLst>
                <a:tab pos="254635" algn="l"/>
                <a:tab pos="1560830" algn="l"/>
              </a:tabLst>
            </a:pPr>
            <a:r>
              <a:rPr sz="2800" i="1" spc="-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Internet	standards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11200" lvl="1" indent="-229235">
              <a:lnSpc>
                <a:spcPct val="100000"/>
              </a:lnSpc>
              <a:spcBef>
                <a:spcPts val="23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71183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RFC: Request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Comments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11200" marR="461645" lvl="1" indent="-228600">
              <a:lnSpc>
                <a:spcPts val="2590"/>
              </a:lnSpc>
              <a:spcBef>
                <a:spcPts val="57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7118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IETF: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Internet </a:t>
            </a:r>
            <a:r>
              <a:rPr sz="2400" dirty="0">
                <a:latin typeface="Calibri" panose="020F0502020204030204"/>
                <a:cs typeface="Calibri" panose="020F0502020204030204"/>
              </a:rPr>
              <a:t>Engineering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Task 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430" y="321563"/>
            <a:ext cx="894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Public </a:t>
            </a:r>
            <a:r>
              <a:rPr sz="4400" b="0" spc="-6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key </a:t>
            </a:r>
            <a:r>
              <a:rPr sz="4400" b="0" spc="-1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Certification </a:t>
            </a:r>
            <a:r>
              <a:rPr sz="4400" b="0" spc="-5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Authorities</a:t>
            </a:r>
            <a:r>
              <a:rPr sz="4400" b="0" spc="8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400" b="0" dirty="0">
                <a:solidFill>
                  <a:srgbClr val="0000A3"/>
                </a:solidFill>
                <a:latin typeface="Calibri" panose="020F0502020204030204"/>
                <a:cs typeface="Calibri" panose="020F0502020204030204"/>
              </a:rPr>
              <a:t>(CA)</a:t>
            </a:r>
            <a:endParaRPr sz="4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12566" y="4380534"/>
            <a:ext cx="909319" cy="744855"/>
          </a:xfrm>
          <a:custGeom>
            <a:avLst/>
            <a:gdLst/>
            <a:ahLst/>
            <a:cxnLst/>
            <a:rect l="l" t="t" r="r" b="b"/>
            <a:pathLst>
              <a:path w="909320" h="744854">
                <a:moveTo>
                  <a:pt x="324934" y="130181"/>
                </a:moveTo>
                <a:lnTo>
                  <a:pt x="289182" y="146754"/>
                </a:lnTo>
                <a:lnTo>
                  <a:pt x="277679" y="164786"/>
                </a:lnTo>
                <a:lnTo>
                  <a:pt x="274849" y="170638"/>
                </a:lnTo>
                <a:lnTo>
                  <a:pt x="272172" y="179573"/>
                </a:lnTo>
                <a:lnTo>
                  <a:pt x="271226" y="182014"/>
                </a:lnTo>
                <a:lnTo>
                  <a:pt x="271226" y="182825"/>
                </a:lnTo>
                <a:lnTo>
                  <a:pt x="26619" y="273977"/>
                </a:lnTo>
                <a:lnTo>
                  <a:pt x="24255" y="286812"/>
                </a:lnTo>
                <a:lnTo>
                  <a:pt x="15120" y="296401"/>
                </a:lnTo>
                <a:lnTo>
                  <a:pt x="11341" y="310049"/>
                </a:lnTo>
                <a:lnTo>
                  <a:pt x="20161" y="323859"/>
                </a:lnTo>
                <a:lnTo>
                  <a:pt x="20161" y="342383"/>
                </a:lnTo>
                <a:lnTo>
                  <a:pt x="0" y="356685"/>
                </a:lnTo>
                <a:lnTo>
                  <a:pt x="0" y="375208"/>
                </a:lnTo>
                <a:lnTo>
                  <a:pt x="11341" y="384142"/>
                </a:lnTo>
                <a:lnTo>
                  <a:pt x="22365" y="384142"/>
                </a:lnTo>
                <a:lnTo>
                  <a:pt x="20161" y="608211"/>
                </a:lnTo>
                <a:lnTo>
                  <a:pt x="11341" y="612924"/>
                </a:lnTo>
                <a:lnTo>
                  <a:pt x="11341" y="744538"/>
                </a:lnTo>
                <a:lnTo>
                  <a:pt x="118115" y="744538"/>
                </a:lnTo>
                <a:lnTo>
                  <a:pt x="821550" y="726340"/>
                </a:lnTo>
                <a:lnTo>
                  <a:pt x="908790" y="693452"/>
                </a:lnTo>
                <a:lnTo>
                  <a:pt x="908790" y="573117"/>
                </a:lnTo>
                <a:lnTo>
                  <a:pt x="899654" y="561739"/>
                </a:lnTo>
                <a:lnTo>
                  <a:pt x="897751" y="521772"/>
                </a:lnTo>
                <a:lnTo>
                  <a:pt x="908790" y="512831"/>
                </a:lnTo>
                <a:lnTo>
                  <a:pt x="908790" y="490898"/>
                </a:lnTo>
                <a:lnTo>
                  <a:pt x="897751" y="474809"/>
                </a:lnTo>
                <a:lnTo>
                  <a:pt x="897751" y="331013"/>
                </a:lnTo>
                <a:lnTo>
                  <a:pt x="908790" y="319637"/>
                </a:lnTo>
                <a:lnTo>
                  <a:pt x="908790" y="311024"/>
                </a:lnTo>
                <a:lnTo>
                  <a:pt x="895911" y="291041"/>
                </a:lnTo>
                <a:lnTo>
                  <a:pt x="893183" y="264067"/>
                </a:lnTo>
                <a:lnTo>
                  <a:pt x="830121" y="142042"/>
                </a:lnTo>
                <a:lnTo>
                  <a:pt x="358955" y="142042"/>
                </a:lnTo>
                <a:lnTo>
                  <a:pt x="346513" y="135378"/>
                </a:lnTo>
                <a:lnTo>
                  <a:pt x="335017" y="131641"/>
                </a:lnTo>
                <a:lnTo>
                  <a:pt x="324934" y="130181"/>
                </a:lnTo>
                <a:close/>
              </a:path>
              <a:path w="909320" h="744854">
                <a:moveTo>
                  <a:pt x="756714" y="0"/>
                </a:moveTo>
                <a:lnTo>
                  <a:pt x="749449" y="0"/>
                </a:lnTo>
                <a:lnTo>
                  <a:pt x="358955" y="142042"/>
                </a:lnTo>
                <a:lnTo>
                  <a:pt x="830121" y="142042"/>
                </a:lnTo>
                <a:lnTo>
                  <a:pt x="756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9892" y="4391596"/>
            <a:ext cx="878840" cy="722630"/>
          </a:xfrm>
          <a:custGeom>
            <a:avLst/>
            <a:gdLst/>
            <a:ahLst/>
            <a:cxnLst/>
            <a:rect l="l" t="t" r="r" b="b"/>
            <a:pathLst>
              <a:path w="878839" h="722629">
                <a:moveTo>
                  <a:pt x="306664" y="131955"/>
                </a:moveTo>
                <a:lnTo>
                  <a:pt x="270911" y="151937"/>
                </a:lnTo>
                <a:lnTo>
                  <a:pt x="260830" y="178427"/>
                </a:lnTo>
                <a:lnTo>
                  <a:pt x="260830" y="179402"/>
                </a:lnTo>
                <a:lnTo>
                  <a:pt x="24886" y="268602"/>
                </a:lnTo>
                <a:lnTo>
                  <a:pt x="23940" y="279651"/>
                </a:lnTo>
                <a:lnTo>
                  <a:pt x="15120" y="288102"/>
                </a:lnTo>
                <a:lnTo>
                  <a:pt x="10553" y="301428"/>
                </a:lnTo>
                <a:lnTo>
                  <a:pt x="19373" y="315239"/>
                </a:lnTo>
                <a:lnTo>
                  <a:pt x="19373" y="332786"/>
                </a:lnTo>
                <a:lnTo>
                  <a:pt x="0" y="346106"/>
                </a:lnTo>
                <a:lnTo>
                  <a:pt x="0" y="364145"/>
                </a:lnTo>
                <a:lnTo>
                  <a:pt x="10553" y="373080"/>
                </a:lnTo>
                <a:lnTo>
                  <a:pt x="21578" y="373080"/>
                </a:lnTo>
                <a:lnTo>
                  <a:pt x="19373" y="588050"/>
                </a:lnTo>
                <a:lnTo>
                  <a:pt x="10553" y="592927"/>
                </a:lnTo>
                <a:lnTo>
                  <a:pt x="10553" y="722426"/>
                </a:lnTo>
                <a:lnTo>
                  <a:pt x="790075" y="701954"/>
                </a:lnTo>
                <a:lnTo>
                  <a:pt x="878586" y="668319"/>
                </a:lnTo>
                <a:lnTo>
                  <a:pt x="874017" y="554413"/>
                </a:lnTo>
                <a:lnTo>
                  <a:pt x="865832" y="543529"/>
                </a:lnTo>
                <a:lnTo>
                  <a:pt x="862977" y="505997"/>
                </a:lnTo>
                <a:lnTo>
                  <a:pt x="874017" y="496572"/>
                </a:lnTo>
                <a:lnTo>
                  <a:pt x="874017" y="475123"/>
                </a:lnTo>
                <a:lnTo>
                  <a:pt x="862977" y="460010"/>
                </a:lnTo>
                <a:lnTo>
                  <a:pt x="862977" y="321411"/>
                </a:lnTo>
                <a:lnTo>
                  <a:pt x="878586" y="306141"/>
                </a:lnTo>
                <a:lnTo>
                  <a:pt x="878586" y="288102"/>
                </a:lnTo>
                <a:lnTo>
                  <a:pt x="861264" y="283389"/>
                </a:lnTo>
                <a:lnTo>
                  <a:pt x="859360" y="257718"/>
                </a:lnTo>
                <a:lnTo>
                  <a:pt x="801931" y="143814"/>
                </a:lnTo>
                <a:lnTo>
                  <a:pt x="338794" y="143814"/>
                </a:lnTo>
                <a:lnTo>
                  <a:pt x="326821" y="137642"/>
                </a:lnTo>
                <a:lnTo>
                  <a:pt x="316270" y="133904"/>
                </a:lnTo>
                <a:lnTo>
                  <a:pt x="306664" y="131955"/>
                </a:lnTo>
                <a:close/>
              </a:path>
              <a:path w="878839" h="722629">
                <a:moveTo>
                  <a:pt x="729420" y="0"/>
                </a:moveTo>
                <a:lnTo>
                  <a:pt x="338794" y="143814"/>
                </a:lnTo>
                <a:lnTo>
                  <a:pt x="801931" y="143814"/>
                </a:lnTo>
                <a:lnTo>
                  <a:pt x="729420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89964" y="4935616"/>
            <a:ext cx="38735" cy="112395"/>
          </a:xfrm>
          <a:custGeom>
            <a:avLst/>
            <a:gdLst/>
            <a:ahLst/>
            <a:cxnLst/>
            <a:rect l="l" t="t" r="r" b="b"/>
            <a:pathLst>
              <a:path w="38735" h="112395">
                <a:moveTo>
                  <a:pt x="18907" y="0"/>
                </a:moveTo>
                <a:lnTo>
                  <a:pt x="15608" y="0"/>
                </a:lnTo>
                <a:lnTo>
                  <a:pt x="12499" y="975"/>
                </a:lnTo>
                <a:lnTo>
                  <a:pt x="0" y="28434"/>
                </a:lnTo>
                <a:lnTo>
                  <a:pt x="1903" y="111953"/>
                </a:lnTo>
                <a:lnTo>
                  <a:pt x="38639" y="110002"/>
                </a:lnTo>
                <a:lnTo>
                  <a:pt x="36229" y="25180"/>
                </a:lnTo>
                <a:lnTo>
                  <a:pt x="18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67692" y="4966484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8602"/>
                </a:lnTo>
              </a:path>
            </a:pathLst>
          </a:custGeom>
          <a:ln w="5748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44680" y="4976400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935"/>
                </a:lnTo>
              </a:path>
            </a:pathLst>
          </a:custGeom>
          <a:ln w="499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95759" y="4975425"/>
            <a:ext cx="73872" cy="1358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65804" y="4998661"/>
            <a:ext cx="29845" cy="84455"/>
          </a:xfrm>
          <a:custGeom>
            <a:avLst/>
            <a:gdLst/>
            <a:ahLst/>
            <a:cxnLst/>
            <a:rect l="l" t="t" r="r" b="b"/>
            <a:pathLst>
              <a:path w="29845" h="84454">
                <a:moveTo>
                  <a:pt x="16068" y="0"/>
                </a:moveTo>
                <a:lnTo>
                  <a:pt x="0" y="21442"/>
                </a:lnTo>
                <a:lnTo>
                  <a:pt x="1259" y="84002"/>
                </a:lnTo>
                <a:lnTo>
                  <a:pt x="29296" y="82702"/>
                </a:lnTo>
                <a:lnTo>
                  <a:pt x="27875" y="19008"/>
                </a:lnTo>
                <a:lnTo>
                  <a:pt x="27089" y="11369"/>
                </a:lnTo>
                <a:lnTo>
                  <a:pt x="24728" y="5196"/>
                </a:lnTo>
                <a:lnTo>
                  <a:pt x="21106" y="1459"/>
                </a:lnTo>
                <a:lnTo>
                  <a:pt x="1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1488" y="5004833"/>
            <a:ext cx="0" cy="116839"/>
          </a:xfrm>
          <a:custGeom>
            <a:avLst/>
            <a:gdLst/>
            <a:ahLst/>
            <a:cxnLst/>
            <a:rect l="l" t="t" r="r" b="b"/>
            <a:pathLst>
              <a:path h="116839">
                <a:moveTo>
                  <a:pt x="0" y="0"/>
                </a:moveTo>
                <a:lnTo>
                  <a:pt x="0" y="116339"/>
                </a:lnTo>
              </a:path>
            </a:pathLst>
          </a:custGeom>
          <a:ln w="407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47564" y="4995899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861"/>
                </a:lnTo>
              </a:path>
            </a:pathLst>
          </a:custGeom>
          <a:ln w="412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32976" y="4731531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631"/>
                </a:lnTo>
              </a:path>
            </a:pathLst>
          </a:custGeom>
          <a:ln w="86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86752" y="4579115"/>
            <a:ext cx="0" cy="351790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0"/>
                </a:moveTo>
                <a:lnTo>
                  <a:pt x="0" y="351297"/>
                </a:lnTo>
              </a:path>
            </a:pathLst>
          </a:custGeom>
          <a:ln w="36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1169" y="4821222"/>
            <a:ext cx="437515" cy="156845"/>
          </a:xfrm>
          <a:custGeom>
            <a:avLst/>
            <a:gdLst/>
            <a:ahLst/>
            <a:cxnLst/>
            <a:rect l="l" t="t" r="r" b="b"/>
            <a:pathLst>
              <a:path w="437514" h="156845">
                <a:moveTo>
                  <a:pt x="435503" y="0"/>
                </a:moveTo>
                <a:lnTo>
                  <a:pt x="0" y="80594"/>
                </a:lnTo>
                <a:lnTo>
                  <a:pt x="0" y="156637"/>
                </a:lnTo>
                <a:lnTo>
                  <a:pt x="89466" y="148024"/>
                </a:lnTo>
                <a:lnTo>
                  <a:pt x="105187" y="148024"/>
                </a:lnTo>
                <a:lnTo>
                  <a:pt x="106946" y="128525"/>
                </a:lnTo>
                <a:lnTo>
                  <a:pt x="243187" y="110002"/>
                </a:lnTo>
                <a:lnTo>
                  <a:pt x="429560" y="110002"/>
                </a:lnTo>
                <a:lnTo>
                  <a:pt x="437393" y="109190"/>
                </a:lnTo>
                <a:lnTo>
                  <a:pt x="435503" y="0"/>
                </a:lnTo>
                <a:close/>
              </a:path>
              <a:path w="437514" h="156845">
                <a:moveTo>
                  <a:pt x="105187" y="148024"/>
                </a:moveTo>
                <a:lnTo>
                  <a:pt x="89466" y="148024"/>
                </a:lnTo>
                <a:lnTo>
                  <a:pt x="105055" y="149490"/>
                </a:lnTo>
                <a:lnTo>
                  <a:pt x="105187" y="148024"/>
                </a:lnTo>
                <a:close/>
              </a:path>
              <a:path w="437514" h="156845">
                <a:moveTo>
                  <a:pt x="429560" y="110002"/>
                </a:moveTo>
                <a:lnTo>
                  <a:pt x="243187" y="110002"/>
                </a:lnTo>
                <a:lnTo>
                  <a:pt x="246499" y="129500"/>
                </a:lnTo>
                <a:lnTo>
                  <a:pt x="260197" y="127549"/>
                </a:lnTo>
                <a:lnTo>
                  <a:pt x="429560" y="110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48340" y="4616169"/>
            <a:ext cx="435609" cy="269240"/>
          </a:xfrm>
          <a:custGeom>
            <a:avLst/>
            <a:gdLst/>
            <a:ahLst/>
            <a:cxnLst/>
            <a:rect l="l" t="t" r="r" b="b"/>
            <a:pathLst>
              <a:path w="435610" h="269239">
                <a:moveTo>
                  <a:pt x="435185" y="0"/>
                </a:moveTo>
                <a:lnTo>
                  <a:pt x="0" y="132425"/>
                </a:lnTo>
                <a:lnTo>
                  <a:pt x="0" y="269073"/>
                </a:lnTo>
                <a:lnTo>
                  <a:pt x="435185" y="184095"/>
                </a:lnTo>
                <a:lnTo>
                  <a:pt x="43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58415" y="4895643"/>
            <a:ext cx="7620" cy="79375"/>
          </a:xfrm>
          <a:custGeom>
            <a:avLst/>
            <a:gdLst/>
            <a:ahLst/>
            <a:cxnLst/>
            <a:rect l="l" t="t" r="r" b="b"/>
            <a:pathLst>
              <a:path w="7620" h="79375">
                <a:moveTo>
                  <a:pt x="0" y="78806"/>
                </a:moveTo>
                <a:lnTo>
                  <a:pt x="7402" y="78806"/>
                </a:lnTo>
                <a:lnTo>
                  <a:pt x="7402" y="0"/>
                </a:lnTo>
                <a:lnTo>
                  <a:pt x="0" y="0"/>
                </a:lnTo>
                <a:lnTo>
                  <a:pt x="0" y="78806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35828" y="4879555"/>
            <a:ext cx="0" cy="9017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89691"/>
                </a:lnTo>
              </a:path>
            </a:pathLst>
          </a:custGeom>
          <a:ln w="9607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17813" y="4864448"/>
            <a:ext cx="9525" cy="77470"/>
          </a:xfrm>
          <a:custGeom>
            <a:avLst/>
            <a:gdLst/>
            <a:ahLst/>
            <a:cxnLst/>
            <a:rect l="l" t="t" r="r" b="b"/>
            <a:pathLst>
              <a:path w="9525" h="77470">
                <a:moveTo>
                  <a:pt x="0" y="77340"/>
                </a:moveTo>
                <a:lnTo>
                  <a:pt x="9135" y="77340"/>
                </a:lnTo>
                <a:lnTo>
                  <a:pt x="9135" y="0"/>
                </a:lnTo>
                <a:lnTo>
                  <a:pt x="0" y="0"/>
                </a:lnTo>
                <a:lnTo>
                  <a:pt x="0" y="7734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20349" y="4843483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264"/>
                </a:lnTo>
              </a:path>
            </a:pathLst>
          </a:custGeom>
          <a:ln w="11340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24303" y="4825935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467"/>
                </a:lnTo>
              </a:path>
            </a:pathLst>
          </a:custGeom>
          <a:ln w="12915">
            <a:solidFill>
              <a:srgbClr val="FFE5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06616" y="4865744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60">
                <a:moveTo>
                  <a:pt x="6451" y="0"/>
                </a:moveTo>
                <a:lnTo>
                  <a:pt x="4250" y="490"/>
                </a:lnTo>
                <a:lnTo>
                  <a:pt x="1883" y="1950"/>
                </a:lnTo>
                <a:lnTo>
                  <a:pt x="468" y="4385"/>
                </a:lnTo>
                <a:lnTo>
                  <a:pt x="0" y="7147"/>
                </a:lnTo>
                <a:lnTo>
                  <a:pt x="0" y="28112"/>
                </a:lnTo>
                <a:lnTo>
                  <a:pt x="468" y="30874"/>
                </a:lnTo>
                <a:lnTo>
                  <a:pt x="1883" y="32824"/>
                </a:lnTo>
                <a:lnTo>
                  <a:pt x="4250" y="34775"/>
                </a:lnTo>
                <a:lnTo>
                  <a:pt x="6451" y="35096"/>
                </a:lnTo>
                <a:lnTo>
                  <a:pt x="9288" y="34775"/>
                </a:lnTo>
                <a:lnTo>
                  <a:pt x="11496" y="32824"/>
                </a:lnTo>
                <a:lnTo>
                  <a:pt x="12910" y="30874"/>
                </a:lnTo>
                <a:lnTo>
                  <a:pt x="13387" y="28112"/>
                </a:lnTo>
                <a:lnTo>
                  <a:pt x="13387" y="7147"/>
                </a:lnTo>
                <a:lnTo>
                  <a:pt x="12910" y="4385"/>
                </a:lnTo>
                <a:lnTo>
                  <a:pt x="11496" y="1950"/>
                </a:lnTo>
                <a:lnTo>
                  <a:pt x="9288" y="490"/>
                </a:lnTo>
                <a:lnTo>
                  <a:pt x="6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91508" y="4848199"/>
            <a:ext cx="12700" cy="36830"/>
          </a:xfrm>
          <a:custGeom>
            <a:avLst/>
            <a:gdLst/>
            <a:ahLst/>
            <a:cxnLst/>
            <a:rect l="l" t="t" r="r" b="b"/>
            <a:pathLst>
              <a:path w="12700" h="36829">
                <a:moveTo>
                  <a:pt x="0" y="36559"/>
                </a:moveTo>
                <a:lnTo>
                  <a:pt x="12442" y="36559"/>
                </a:lnTo>
                <a:lnTo>
                  <a:pt x="12442" y="0"/>
                </a:lnTo>
                <a:lnTo>
                  <a:pt x="0" y="0"/>
                </a:lnTo>
                <a:lnTo>
                  <a:pt x="0" y="36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81128" y="4824474"/>
            <a:ext cx="15875" cy="49530"/>
          </a:xfrm>
          <a:custGeom>
            <a:avLst/>
            <a:gdLst/>
            <a:ahLst/>
            <a:cxnLst/>
            <a:rect l="l" t="t" r="r" b="b"/>
            <a:pathLst>
              <a:path w="15875" h="49529">
                <a:moveTo>
                  <a:pt x="0" y="48908"/>
                </a:moveTo>
                <a:lnTo>
                  <a:pt x="15592" y="48908"/>
                </a:lnTo>
                <a:lnTo>
                  <a:pt x="15592" y="0"/>
                </a:lnTo>
                <a:lnTo>
                  <a:pt x="0" y="0"/>
                </a:lnTo>
                <a:lnTo>
                  <a:pt x="0" y="48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93588" y="4802215"/>
            <a:ext cx="10795" cy="54610"/>
          </a:xfrm>
          <a:custGeom>
            <a:avLst/>
            <a:gdLst/>
            <a:ahLst/>
            <a:cxnLst/>
            <a:rect l="l" t="t" r="r" b="b"/>
            <a:pathLst>
              <a:path w="10795" h="54610">
                <a:moveTo>
                  <a:pt x="0" y="54595"/>
                </a:moveTo>
                <a:lnTo>
                  <a:pt x="10552" y="54595"/>
                </a:lnTo>
                <a:lnTo>
                  <a:pt x="10552" y="0"/>
                </a:lnTo>
                <a:lnTo>
                  <a:pt x="0" y="0"/>
                </a:lnTo>
                <a:lnTo>
                  <a:pt x="0" y="54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65804" y="4693024"/>
            <a:ext cx="13970" cy="24765"/>
          </a:xfrm>
          <a:custGeom>
            <a:avLst/>
            <a:gdLst/>
            <a:ahLst/>
            <a:cxnLst/>
            <a:rect l="l" t="t" r="r" b="b"/>
            <a:pathLst>
              <a:path w="13970" h="24764">
                <a:moveTo>
                  <a:pt x="13232" y="0"/>
                </a:moveTo>
                <a:lnTo>
                  <a:pt x="0" y="4712"/>
                </a:lnTo>
                <a:lnTo>
                  <a:pt x="314" y="24211"/>
                </a:lnTo>
                <a:lnTo>
                  <a:pt x="13700" y="20473"/>
                </a:lnTo>
                <a:lnTo>
                  <a:pt x="13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4074" y="4686360"/>
            <a:ext cx="13970" cy="25400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13387" y="0"/>
                </a:moveTo>
                <a:lnTo>
                  <a:pt x="0" y="4712"/>
                </a:lnTo>
                <a:lnTo>
                  <a:pt x="944" y="25186"/>
                </a:lnTo>
                <a:lnTo>
                  <a:pt x="13862" y="21286"/>
                </a:lnTo>
                <a:lnTo>
                  <a:pt x="1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02974" y="4679698"/>
            <a:ext cx="14604" cy="26670"/>
          </a:xfrm>
          <a:custGeom>
            <a:avLst/>
            <a:gdLst/>
            <a:ahLst/>
            <a:cxnLst/>
            <a:rect l="l" t="t" r="r" b="b"/>
            <a:pathLst>
              <a:path w="14604" h="26670">
                <a:moveTo>
                  <a:pt x="13229" y="0"/>
                </a:moveTo>
                <a:lnTo>
                  <a:pt x="0" y="4712"/>
                </a:lnTo>
                <a:lnTo>
                  <a:pt x="787" y="26162"/>
                </a:lnTo>
                <a:lnTo>
                  <a:pt x="14174" y="21932"/>
                </a:lnTo>
                <a:lnTo>
                  <a:pt x="13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35580" y="4517863"/>
            <a:ext cx="430530" cy="193040"/>
          </a:xfrm>
          <a:custGeom>
            <a:avLst/>
            <a:gdLst/>
            <a:ahLst/>
            <a:cxnLst/>
            <a:rect l="l" t="t" r="r" b="b"/>
            <a:pathLst>
              <a:path w="430529" h="193039">
                <a:moveTo>
                  <a:pt x="430458" y="0"/>
                </a:moveTo>
                <a:lnTo>
                  <a:pt x="0" y="153384"/>
                </a:lnTo>
                <a:lnTo>
                  <a:pt x="2200" y="192709"/>
                </a:lnTo>
                <a:lnTo>
                  <a:pt x="430458" y="44194"/>
                </a:lnTo>
                <a:lnTo>
                  <a:pt x="430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49278" y="4657437"/>
            <a:ext cx="5080" cy="54610"/>
          </a:xfrm>
          <a:custGeom>
            <a:avLst/>
            <a:gdLst/>
            <a:ahLst/>
            <a:cxnLst/>
            <a:rect l="l" t="t" r="r" b="b"/>
            <a:pathLst>
              <a:path w="5079" h="54610">
                <a:moveTo>
                  <a:pt x="0" y="54595"/>
                </a:moveTo>
                <a:lnTo>
                  <a:pt x="5040" y="54595"/>
                </a:lnTo>
                <a:lnTo>
                  <a:pt x="5040" y="0"/>
                </a:lnTo>
                <a:lnTo>
                  <a:pt x="0" y="0"/>
                </a:lnTo>
                <a:lnTo>
                  <a:pt x="0" y="54595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66295" y="4649310"/>
            <a:ext cx="5080" cy="55244"/>
          </a:xfrm>
          <a:custGeom>
            <a:avLst/>
            <a:gdLst/>
            <a:ahLst/>
            <a:cxnLst/>
            <a:rect l="l" t="t" r="r" b="b"/>
            <a:pathLst>
              <a:path w="5079" h="55245">
                <a:moveTo>
                  <a:pt x="0" y="55082"/>
                </a:moveTo>
                <a:lnTo>
                  <a:pt x="5040" y="55082"/>
                </a:lnTo>
                <a:lnTo>
                  <a:pt x="5040" y="0"/>
                </a:lnTo>
                <a:lnTo>
                  <a:pt x="0" y="0"/>
                </a:lnTo>
                <a:lnTo>
                  <a:pt x="0" y="5508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84091" y="4643139"/>
            <a:ext cx="5080" cy="57150"/>
          </a:xfrm>
          <a:custGeom>
            <a:avLst/>
            <a:gdLst/>
            <a:ahLst/>
            <a:cxnLst/>
            <a:rect l="l" t="t" r="r" b="b"/>
            <a:pathLst>
              <a:path w="5079" h="57150">
                <a:moveTo>
                  <a:pt x="0" y="57032"/>
                </a:moveTo>
                <a:lnTo>
                  <a:pt x="4725" y="57032"/>
                </a:lnTo>
                <a:lnTo>
                  <a:pt x="4725" y="0"/>
                </a:lnTo>
                <a:lnTo>
                  <a:pt x="0" y="0"/>
                </a:lnTo>
                <a:lnTo>
                  <a:pt x="0" y="5703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02993" y="4632254"/>
            <a:ext cx="3810" cy="60960"/>
          </a:xfrm>
          <a:custGeom>
            <a:avLst/>
            <a:gdLst/>
            <a:ahLst/>
            <a:cxnLst/>
            <a:rect l="l" t="t" r="r" b="b"/>
            <a:pathLst>
              <a:path w="3810" h="60960">
                <a:moveTo>
                  <a:pt x="0" y="60770"/>
                </a:moveTo>
                <a:lnTo>
                  <a:pt x="3622" y="60770"/>
                </a:lnTo>
                <a:lnTo>
                  <a:pt x="3622" y="0"/>
                </a:lnTo>
                <a:lnTo>
                  <a:pt x="0" y="0"/>
                </a:lnTo>
                <a:lnTo>
                  <a:pt x="0" y="6077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21736" y="4624129"/>
            <a:ext cx="4445" cy="63500"/>
          </a:xfrm>
          <a:custGeom>
            <a:avLst/>
            <a:gdLst/>
            <a:ahLst/>
            <a:cxnLst/>
            <a:rect l="l" t="t" r="r" b="b"/>
            <a:pathLst>
              <a:path w="4445" h="63500">
                <a:moveTo>
                  <a:pt x="0" y="63206"/>
                </a:moveTo>
                <a:lnTo>
                  <a:pt x="4252" y="63206"/>
                </a:lnTo>
                <a:lnTo>
                  <a:pt x="4252" y="0"/>
                </a:lnTo>
                <a:lnTo>
                  <a:pt x="0" y="0"/>
                </a:lnTo>
                <a:lnTo>
                  <a:pt x="0" y="63206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42051" y="4618929"/>
            <a:ext cx="5080" cy="62230"/>
          </a:xfrm>
          <a:custGeom>
            <a:avLst/>
            <a:gdLst/>
            <a:ahLst/>
            <a:cxnLst/>
            <a:rect l="l" t="t" r="r" b="b"/>
            <a:pathLst>
              <a:path w="5079" h="62229">
                <a:moveTo>
                  <a:pt x="0" y="61744"/>
                </a:moveTo>
                <a:lnTo>
                  <a:pt x="4567" y="61744"/>
                </a:lnTo>
                <a:lnTo>
                  <a:pt x="4567" y="0"/>
                </a:lnTo>
                <a:lnTo>
                  <a:pt x="0" y="0"/>
                </a:lnTo>
                <a:lnTo>
                  <a:pt x="0" y="6174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65361" y="4607553"/>
            <a:ext cx="5080" cy="64135"/>
          </a:xfrm>
          <a:custGeom>
            <a:avLst/>
            <a:gdLst/>
            <a:ahLst/>
            <a:cxnLst/>
            <a:rect l="l" t="t" r="r" b="b"/>
            <a:pathLst>
              <a:path w="5079" h="64135">
                <a:moveTo>
                  <a:pt x="0" y="63694"/>
                </a:moveTo>
                <a:lnTo>
                  <a:pt x="4567" y="63694"/>
                </a:lnTo>
                <a:lnTo>
                  <a:pt x="4567" y="0"/>
                </a:lnTo>
                <a:lnTo>
                  <a:pt x="0" y="0"/>
                </a:lnTo>
                <a:lnTo>
                  <a:pt x="0" y="6369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8355" y="4600892"/>
            <a:ext cx="6350" cy="62230"/>
          </a:xfrm>
          <a:custGeom>
            <a:avLst/>
            <a:gdLst/>
            <a:ahLst/>
            <a:cxnLst/>
            <a:rect l="l" t="t" r="r" b="b"/>
            <a:pathLst>
              <a:path w="6350" h="62229">
                <a:moveTo>
                  <a:pt x="0" y="62232"/>
                </a:moveTo>
                <a:lnTo>
                  <a:pt x="5985" y="62232"/>
                </a:lnTo>
                <a:lnTo>
                  <a:pt x="5985" y="0"/>
                </a:lnTo>
                <a:lnTo>
                  <a:pt x="0" y="0"/>
                </a:lnTo>
                <a:lnTo>
                  <a:pt x="0" y="6223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13556" y="4593417"/>
            <a:ext cx="5080" cy="65405"/>
          </a:xfrm>
          <a:custGeom>
            <a:avLst/>
            <a:gdLst/>
            <a:ahLst/>
            <a:cxnLst/>
            <a:rect l="l" t="t" r="r" b="b"/>
            <a:pathLst>
              <a:path w="5079" h="65404">
                <a:moveTo>
                  <a:pt x="0" y="64994"/>
                </a:moveTo>
                <a:lnTo>
                  <a:pt x="5040" y="64994"/>
                </a:lnTo>
                <a:lnTo>
                  <a:pt x="5040" y="0"/>
                </a:lnTo>
                <a:lnTo>
                  <a:pt x="0" y="0"/>
                </a:lnTo>
                <a:lnTo>
                  <a:pt x="0" y="6499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40648" y="4578631"/>
            <a:ext cx="5080" cy="67945"/>
          </a:xfrm>
          <a:custGeom>
            <a:avLst/>
            <a:gdLst/>
            <a:ahLst/>
            <a:cxnLst/>
            <a:rect l="l" t="t" r="r" b="b"/>
            <a:pathLst>
              <a:path w="5079" h="67945">
                <a:moveTo>
                  <a:pt x="0" y="67921"/>
                </a:moveTo>
                <a:lnTo>
                  <a:pt x="5040" y="67921"/>
                </a:lnTo>
                <a:lnTo>
                  <a:pt x="5040" y="0"/>
                </a:lnTo>
                <a:lnTo>
                  <a:pt x="0" y="0"/>
                </a:lnTo>
                <a:lnTo>
                  <a:pt x="0" y="67921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63171" y="4567261"/>
            <a:ext cx="5715" cy="70485"/>
          </a:xfrm>
          <a:custGeom>
            <a:avLst/>
            <a:gdLst/>
            <a:ahLst/>
            <a:cxnLst/>
            <a:rect l="l" t="t" r="r" b="b"/>
            <a:pathLst>
              <a:path w="5714" h="70485">
                <a:moveTo>
                  <a:pt x="0" y="70192"/>
                </a:moveTo>
                <a:lnTo>
                  <a:pt x="5512" y="70192"/>
                </a:lnTo>
                <a:lnTo>
                  <a:pt x="5512" y="0"/>
                </a:lnTo>
                <a:lnTo>
                  <a:pt x="0" y="0"/>
                </a:lnTo>
                <a:lnTo>
                  <a:pt x="0" y="7019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90264" y="4559622"/>
            <a:ext cx="6985" cy="69850"/>
          </a:xfrm>
          <a:custGeom>
            <a:avLst/>
            <a:gdLst/>
            <a:ahLst/>
            <a:cxnLst/>
            <a:rect l="l" t="t" r="r" b="b"/>
            <a:pathLst>
              <a:path w="6985" h="69850">
                <a:moveTo>
                  <a:pt x="0" y="69381"/>
                </a:moveTo>
                <a:lnTo>
                  <a:pt x="6457" y="69381"/>
                </a:lnTo>
                <a:lnTo>
                  <a:pt x="6457" y="0"/>
                </a:lnTo>
                <a:lnTo>
                  <a:pt x="0" y="0"/>
                </a:lnTo>
                <a:lnTo>
                  <a:pt x="0" y="69381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15935" y="4550688"/>
            <a:ext cx="5080" cy="68580"/>
          </a:xfrm>
          <a:custGeom>
            <a:avLst/>
            <a:gdLst/>
            <a:ahLst/>
            <a:cxnLst/>
            <a:rect l="l" t="t" r="r" b="b"/>
            <a:pathLst>
              <a:path w="5079" h="68579">
                <a:moveTo>
                  <a:pt x="0" y="68242"/>
                </a:moveTo>
                <a:lnTo>
                  <a:pt x="5040" y="68242"/>
                </a:lnTo>
                <a:lnTo>
                  <a:pt x="5040" y="0"/>
                </a:lnTo>
                <a:lnTo>
                  <a:pt x="0" y="0"/>
                </a:lnTo>
                <a:lnTo>
                  <a:pt x="0" y="6824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44448" y="4539305"/>
            <a:ext cx="6350" cy="71120"/>
          </a:xfrm>
          <a:custGeom>
            <a:avLst/>
            <a:gdLst/>
            <a:ahLst/>
            <a:cxnLst/>
            <a:rect l="l" t="t" r="r" b="b"/>
            <a:pathLst>
              <a:path w="6350" h="71120">
                <a:moveTo>
                  <a:pt x="0" y="70683"/>
                </a:moveTo>
                <a:lnTo>
                  <a:pt x="5985" y="70683"/>
                </a:lnTo>
                <a:lnTo>
                  <a:pt x="5985" y="0"/>
                </a:lnTo>
                <a:lnTo>
                  <a:pt x="0" y="0"/>
                </a:lnTo>
                <a:lnTo>
                  <a:pt x="0" y="70683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74212" y="4527282"/>
            <a:ext cx="8255" cy="73025"/>
          </a:xfrm>
          <a:custGeom>
            <a:avLst/>
            <a:gdLst/>
            <a:ahLst/>
            <a:cxnLst/>
            <a:rect l="l" t="t" r="r" b="b"/>
            <a:pathLst>
              <a:path w="8254" h="73025">
                <a:moveTo>
                  <a:pt x="0" y="72634"/>
                </a:moveTo>
                <a:lnTo>
                  <a:pt x="7875" y="72634"/>
                </a:lnTo>
                <a:lnTo>
                  <a:pt x="7875" y="0"/>
                </a:lnTo>
                <a:lnTo>
                  <a:pt x="0" y="0"/>
                </a:lnTo>
                <a:lnTo>
                  <a:pt x="0" y="72634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03194" y="4517864"/>
            <a:ext cx="6985" cy="73660"/>
          </a:xfrm>
          <a:custGeom>
            <a:avLst/>
            <a:gdLst/>
            <a:ahLst/>
            <a:cxnLst/>
            <a:rect l="l" t="t" r="r" b="b"/>
            <a:pathLst>
              <a:path w="6985" h="73660">
                <a:moveTo>
                  <a:pt x="0" y="73118"/>
                </a:moveTo>
                <a:lnTo>
                  <a:pt x="6930" y="73118"/>
                </a:lnTo>
                <a:lnTo>
                  <a:pt x="6930" y="0"/>
                </a:lnTo>
                <a:lnTo>
                  <a:pt x="0" y="0"/>
                </a:lnTo>
                <a:lnTo>
                  <a:pt x="0" y="73118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35800" y="4505512"/>
            <a:ext cx="7620" cy="76835"/>
          </a:xfrm>
          <a:custGeom>
            <a:avLst/>
            <a:gdLst/>
            <a:ahLst/>
            <a:cxnLst/>
            <a:rect l="l" t="t" r="r" b="b"/>
            <a:pathLst>
              <a:path w="7620" h="76835">
                <a:moveTo>
                  <a:pt x="0" y="76371"/>
                </a:moveTo>
                <a:lnTo>
                  <a:pt x="7402" y="76371"/>
                </a:lnTo>
                <a:lnTo>
                  <a:pt x="7402" y="0"/>
                </a:lnTo>
                <a:lnTo>
                  <a:pt x="0" y="0"/>
                </a:lnTo>
                <a:lnTo>
                  <a:pt x="0" y="76371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11087" y="4450439"/>
            <a:ext cx="98609" cy="84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36366" y="4736727"/>
            <a:ext cx="58419" cy="32384"/>
          </a:xfrm>
          <a:custGeom>
            <a:avLst/>
            <a:gdLst/>
            <a:ahLst/>
            <a:cxnLst/>
            <a:rect l="l" t="t" r="r" b="b"/>
            <a:pathLst>
              <a:path w="58420" h="32385">
                <a:moveTo>
                  <a:pt x="42371" y="0"/>
                </a:moveTo>
                <a:lnTo>
                  <a:pt x="33075" y="0"/>
                </a:lnTo>
                <a:lnTo>
                  <a:pt x="24414" y="1303"/>
                </a:lnTo>
                <a:lnTo>
                  <a:pt x="0" y="20801"/>
                </a:lnTo>
                <a:lnTo>
                  <a:pt x="1414" y="24211"/>
                </a:lnTo>
                <a:lnTo>
                  <a:pt x="39058" y="32177"/>
                </a:lnTo>
                <a:lnTo>
                  <a:pt x="45993" y="32177"/>
                </a:lnTo>
                <a:lnTo>
                  <a:pt x="46939" y="30874"/>
                </a:lnTo>
                <a:lnTo>
                  <a:pt x="49616" y="27948"/>
                </a:lnTo>
                <a:lnTo>
                  <a:pt x="53239" y="24211"/>
                </a:lnTo>
                <a:lnTo>
                  <a:pt x="57960" y="7475"/>
                </a:lnTo>
                <a:lnTo>
                  <a:pt x="56069" y="6663"/>
                </a:lnTo>
                <a:lnTo>
                  <a:pt x="54654" y="5688"/>
                </a:lnTo>
                <a:lnTo>
                  <a:pt x="52922" y="4712"/>
                </a:lnTo>
                <a:lnTo>
                  <a:pt x="51501" y="3253"/>
                </a:lnTo>
                <a:lnTo>
                  <a:pt x="49616" y="2278"/>
                </a:lnTo>
                <a:lnTo>
                  <a:pt x="47407" y="975"/>
                </a:lnTo>
                <a:lnTo>
                  <a:pt x="45048" y="491"/>
                </a:lnTo>
                <a:lnTo>
                  <a:pt x="42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87946" y="4730555"/>
            <a:ext cx="33020" cy="238125"/>
          </a:xfrm>
          <a:custGeom>
            <a:avLst/>
            <a:gdLst/>
            <a:ahLst/>
            <a:cxnLst/>
            <a:rect l="l" t="t" r="r" b="b"/>
            <a:pathLst>
              <a:path w="33020" h="238125">
                <a:moveTo>
                  <a:pt x="32057" y="219191"/>
                </a:moveTo>
                <a:lnTo>
                  <a:pt x="4019" y="219191"/>
                </a:lnTo>
                <a:lnTo>
                  <a:pt x="4019" y="237716"/>
                </a:lnTo>
                <a:lnTo>
                  <a:pt x="33002" y="237230"/>
                </a:lnTo>
                <a:lnTo>
                  <a:pt x="32057" y="219191"/>
                </a:lnTo>
                <a:close/>
              </a:path>
              <a:path w="33020" h="238125">
                <a:moveTo>
                  <a:pt x="21974" y="14622"/>
                </a:moveTo>
                <a:lnTo>
                  <a:pt x="11893" y="14622"/>
                </a:lnTo>
                <a:lnTo>
                  <a:pt x="9057" y="17548"/>
                </a:lnTo>
                <a:lnTo>
                  <a:pt x="8587" y="19825"/>
                </a:lnTo>
                <a:lnTo>
                  <a:pt x="8231" y="21286"/>
                </a:lnTo>
                <a:lnTo>
                  <a:pt x="8111" y="219191"/>
                </a:lnTo>
                <a:lnTo>
                  <a:pt x="25121" y="219191"/>
                </a:lnTo>
                <a:lnTo>
                  <a:pt x="25121" y="19825"/>
                </a:lnTo>
                <a:lnTo>
                  <a:pt x="24176" y="18039"/>
                </a:lnTo>
                <a:lnTo>
                  <a:pt x="21974" y="14622"/>
                </a:lnTo>
                <a:close/>
              </a:path>
              <a:path w="33020" h="238125">
                <a:moveTo>
                  <a:pt x="5910" y="7475"/>
                </a:moveTo>
                <a:lnTo>
                  <a:pt x="4965" y="7475"/>
                </a:lnTo>
                <a:lnTo>
                  <a:pt x="3074" y="7965"/>
                </a:lnTo>
                <a:lnTo>
                  <a:pt x="1342" y="9425"/>
                </a:lnTo>
                <a:lnTo>
                  <a:pt x="397" y="11376"/>
                </a:lnTo>
                <a:lnTo>
                  <a:pt x="5" y="13647"/>
                </a:lnTo>
                <a:lnTo>
                  <a:pt x="0" y="14622"/>
                </a:lnTo>
                <a:lnTo>
                  <a:pt x="397" y="17063"/>
                </a:lnTo>
                <a:lnTo>
                  <a:pt x="1342" y="19014"/>
                </a:lnTo>
                <a:lnTo>
                  <a:pt x="3074" y="20801"/>
                </a:lnTo>
                <a:lnTo>
                  <a:pt x="4965" y="21286"/>
                </a:lnTo>
                <a:lnTo>
                  <a:pt x="6380" y="20801"/>
                </a:lnTo>
                <a:lnTo>
                  <a:pt x="8111" y="19335"/>
                </a:lnTo>
                <a:lnTo>
                  <a:pt x="9057" y="17548"/>
                </a:lnTo>
                <a:lnTo>
                  <a:pt x="9533" y="14622"/>
                </a:lnTo>
                <a:lnTo>
                  <a:pt x="28824" y="14622"/>
                </a:lnTo>
                <a:lnTo>
                  <a:pt x="29690" y="13647"/>
                </a:lnTo>
                <a:lnTo>
                  <a:pt x="30636" y="11376"/>
                </a:lnTo>
                <a:lnTo>
                  <a:pt x="30704" y="10885"/>
                </a:lnTo>
                <a:lnTo>
                  <a:pt x="8587" y="10885"/>
                </a:lnTo>
                <a:lnTo>
                  <a:pt x="8111" y="9425"/>
                </a:lnTo>
                <a:lnTo>
                  <a:pt x="7166" y="8450"/>
                </a:lnTo>
                <a:lnTo>
                  <a:pt x="5910" y="7475"/>
                </a:lnTo>
                <a:close/>
              </a:path>
              <a:path w="33020" h="238125">
                <a:moveTo>
                  <a:pt x="28824" y="14622"/>
                </a:moveTo>
                <a:lnTo>
                  <a:pt x="23238" y="14622"/>
                </a:lnTo>
                <a:lnTo>
                  <a:pt x="23707" y="15113"/>
                </a:lnTo>
                <a:lnTo>
                  <a:pt x="24653" y="15598"/>
                </a:lnTo>
                <a:lnTo>
                  <a:pt x="25121" y="16088"/>
                </a:lnTo>
                <a:lnTo>
                  <a:pt x="25598" y="16088"/>
                </a:lnTo>
                <a:lnTo>
                  <a:pt x="27959" y="15598"/>
                </a:lnTo>
                <a:lnTo>
                  <a:pt x="28824" y="14622"/>
                </a:lnTo>
                <a:close/>
              </a:path>
              <a:path w="33020" h="238125">
                <a:moveTo>
                  <a:pt x="25598" y="0"/>
                </a:moveTo>
                <a:lnTo>
                  <a:pt x="23707" y="975"/>
                </a:lnTo>
                <a:lnTo>
                  <a:pt x="21974" y="2278"/>
                </a:lnTo>
                <a:lnTo>
                  <a:pt x="20553" y="5204"/>
                </a:lnTo>
                <a:lnTo>
                  <a:pt x="20085" y="7965"/>
                </a:lnTo>
                <a:lnTo>
                  <a:pt x="8587" y="10885"/>
                </a:lnTo>
                <a:lnTo>
                  <a:pt x="30704" y="10885"/>
                </a:lnTo>
                <a:lnTo>
                  <a:pt x="31043" y="8450"/>
                </a:lnTo>
                <a:lnTo>
                  <a:pt x="31026" y="7475"/>
                </a:lnTo>
                <a:lnTo>
                  <a:pt x="30636" y="5204"/>
                </a:lnTo>
                <a:lnTo>
                  <a:pt x="29690" y="2278"/>
                </a:lnTo>
                <a:lnTo>
                  <a:pt x="27959" y="975"/>
                </a:lnTo>
                <a:lnTo>
                  <a:pt x="25598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42350" y="4738521"/>
            <a:ext cx="35560" cy="16510"/>
          </a:xfrm>
          <a:custGeom>
            <a:avLst/>
            <a:gdLst/>
            <a:ahLst/>
            <a:cxnLst/>
            <a:rect l="l" t="t" r="r" b="b"/>
            <a:pathLst>
              <a:path w="35560" h="16510">
                <a:moveTo>
                  <a:pt x="32604" y="0"/>
                </a:moveTo>
                <a:lnTo>
                  <a:pt x="25676" y="0"/>
                </a:lnTo>
                <a:lnTo>
                  <a:pt x="19376" y="1460"/>
                </a:lnTo>
                <a:lnTo>
                  <a:pt x="0" y="16245"/>
                </a:lnTo>
                <a:lnTo>
                  <a:pt x="2835" y="15761"/>
                </a:lnTo>
                <a:lnTo>
                  <a:pt x="5513" y="14786"/>
                </a:lnTo>
                <a:lnTo>
                  <a:pt x="8818" y="14295"/>
                </a:lnTo>
                <a:lnTo>
                  <a:pt x="12440" y="13811"/>
                </a:lnTo>
                <a:lnTo>
                  <a:pt x="34262" y="13811"/>
                </a:lnTo>
                <a:lnTo>
                  <a:pt x="33550" y="13321"/>
                </a:lnTo>
                <a:lnTo>
                  <a:pt x="31659" y="11860"/>
                </a:lnTo>
                <a:lnTo>
                  <a:pt x="29451" y="10558"/>
                </a:lnTo>
                <a:lnTo>
                  <a:pt x="28036" y="8608"/>
                </a:lnTo>
                <a:lnTo>
                  <a:pt x="27561" y="6657"/>
                </a:lnTo>
                <a:lnTo>
                  <a:pt x="28036" y="5681"/>
                </a:lnTo>
                <a:lnTo>
                  <a:pt x="30397" y="3411"/>
                </a:lnTo>
                <a:lnTo>
                  <a:pt x="32129" y="969"/>
                </a:lnTo>
                <a:lnTo>
                  <a:pt x="32604" y="0"/>
                </a:lnTo>
                <a:close/>
              </a:path>
              <a:path w="35560" h="16510">
                <a:moveTo>
                  <a:pt x="34262" y="13811"/>
                </a:moveTo>
                <a:lnTo>
                  <a:pt x="20321" y="13811"/>
                </a:lnTo>
                <a:lnTo>
                  <a:pt x="29451" y="14786"/>
                </a:lnTo>
                <a:lnTo>
                  <a:pt x="33550" y="15270"/>
                </a:lnTo>
                <a:lnTo>
                  <a:pt x="35440" y="15270"/>
                </a:lnTo>
                <a:lnTo>
                  <a:pt x="34965" y="14295"/>
                </a:lnTo>
                <a:lnTo>
                  <a:pt x="34262" y="13811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10390" y="4715770"/>
            <a:ext cx="61594" cy="34290"/>
          </a:xfrm>
          <a:custGeom>
            <a:avLst/>
            <a:gdLst/>
            <a:ahLst/>
            <a:cxnLst/>
            <a:rect l="l" t="t" r="r" b="b"/>
            <a:pathLst>
              <a:path w="61595" h="34289">
                <a:moveTo>
                  <a:pt x="44419" y="0"/>
                </a:moveTo>
                <a:lnTo>
                  <a:pt x="34813" y="0"/>
                </a:lnTo>
                <a:lnTo>
                  <a:pt x="26146" y="1465"/>
                </a:lnTo>
                <a:lnTo>
                  <a:pt x="0" y="21932"/>
                </a:lnTo>
                <a:lnTo>
                  <a:pt x="1262" y="25670"/>
                </a:lnTo>
                <a:lnTo>
                  <a:pt x="40797" y="33799"/>
                </a:lnTo>
                <a:lnTo>
                  <a:pt x="48201" y="33799"/>
                </a:lnTo>
                <a:lnTo>
                  <a:pt x="49457" y="32334"/>
                </a:lnTo>
                <a:lnTo>
                  <a:pt x="55916" y="25670"/>
                </a:lnTo>
                <a:lnTo>
                  <a:pt x="61429" y="8122"/>
                </a:lnTo>
                <a:lnTo>
                  <a:pt x="59538" y="7147"/>
                </a:lnTo>
                <a:lnTo>
                  <a:pt x="57806" y="6172"/>
                </a:lnTo>
                <a:lnTo>
                  <a:pt x="55916" y="4711"/>
                </a:lnTo>
                <a:lnTo>
                  <a:pt x="54184" y="3409"/>
                </a:lnTo>
                <a:lnTo>
                  <a:pt x="51823" y="2434"/>
                </a:lnTo>
                <a:lnTo>
                  <a:pt x="49933" y="1465"/>
                </a:lnTo>
                <a:lnTo>
                  <a:pt x="47255" y="490"/>
                </a:lnTo>
                <a:lnTo>
                  <a:pt x="44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17167" y="4718695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32598" y="0"/>
                </a:moveTo>
                <a:lnTo>
                  <a:pt x="25829" y="0"/>
                </a:lnTo>
                <a:lnTo>
                  <a:pt x="19846" y="975"/>
                </a:lnTo>
                <a:lnTo>
                  <a:pt x="0" y="16089"/>
                </a:lnTo>
                <a:lnTo>
                  <a:pt x="2835" y="15114"/>
                </a:lnTo>
                <a:lnTo>
                  <a:pt x="5513" y="14622"/>
                </a:lnTo>
                <a:lnTo>
                  <a:pt x="8818" y="14138"/>
                </a:lnTo>
                <a:lnTo>
                  <a:pt x="12910" y="13647"/>
                </a:lnTo>
                <a:lnTo>
                  <a:pt x="16534" y="13163"/>
                </a:lnTo>
                <a:lnTo>
                  <a:pt x="34965" y="13163"/>
                </a:lnTo>
                <a:lnTo>
                  <a:pt x="32598" y="11376"/>
                </a:lnTo>
                <a:lnTo>
                  <a:pt x="30867" y="9909"/>
                </a:lnTo>
                <a:lnTo>
                  <a:pt x="28982" y="7960"/>
                </a:lnTo>
                <a:lnTo>
                  <a:pt x="28506" y="6173"/>
                </a:lnTo>
                <a:lnTo>
                  <a:pt x="28982" y="5198"/>
                </a:lnTo>
                <a:lnTo>
                  <a:pt x="31342" y="2762"/>
                </a:lnTo>
                <a:lnTo>
                  <a:pt x="32598" y="975"/>
                </a:lnTo>
                <a:lnTo>
                  <a:pt x="32598" y="0"/>
                </a:lnTo>
                <a:close/>
              </a:path>
              <a:path w="36829" h="16510">
                <a:moveTo>
                  <a:pt x="34965" y="13163"/>
                </a:moveTo>
                <a:lnTo>
                  <a:pt x="16534" y="13163"/>
                </a:lnTo>
                <a:lnTo>
                  <a:pt x="21102" y="13647"/>
                </a:lnTo>
                <a:lnTo>
                  <a:pt x="25829" y="13647"/>
                </a:lnTo>
                <a:lnTo>
                  <a:pt x="30867" y="14622"/>
                </a:lnTo>
                <a:lnTo>
                  <a:pt x="34965" y="15114"/>
                </a:lnTo>
                <a:lnTo>
                  <a:pt x="36697" y="15114"/>
                </a:lnTo>
                <a:lnTo>
                  <a:pt x="36380" y="14138"/>
                </a:lnTo>
                <a:lnTo>
                  <a:pt x="34965" y="13163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69612" y="4706344"/>
            <a:ext cx="36195" cy="243840"/>
          </a:xfrm>
          <a:custGeom>
            <a:avLst/>
            <a:gdLst/>
            <a:ahLst/>
            <a:cxnLst/>
            <a:rect l="l" t="t" r="r" b="b"/>
            <a:pathLst>
              <a:path w="36195" h="243839">
                <a:moveTo>
                  <a:pt x="5514" y="6663"/>
                </a:moveTo>
                <a:lnTo>
                  <a:pt x="3623" y="7153"/>
                </a:lnTo>
                <a:lnTo>
                  <a:pt x="1732" y="8940"/>
                </a:lnTo>
                <a:lnTo>
                  <a:pt x="317" y="11860"/>
                </a:lnTo>
                <a:lnTo>
                  <a:pt x="0" y="15112"/>
                </a:lnTo>
                <a:lnTo>
                  <a:pt x="317" y="18524"/>
                </a:lnTo>
                <a:lnTo>
                  <a:pt x="1732" y="21285"/>
                </a:lnTo>
                <a:lnTo>
                  <a:pt x="3623" y="23235"/>
                </a:lnTo>
                <a:lnTo>
                  <a:pt x="5514" y="23727"/>
                </a:lnTo>
                <a:lnTo>
                  <a:pt x="6300" y="23727"/>
                </a:lnTo>
                <a:lnTo>
                  <a:pt x="6300" y="231058"/>
                </a:lnTo>
                <a:lnTo>
                  <a:pt x="7246" y="235929"/>
                </a:lnTo>
                <a:lnTo>
                  <a:pt x="9612" y="239665"/>
                </a:lnTo>
                <a:lnTo>
                  <a:pt x="13235" y="242427"/>
                </a:lnTo>
                <a:lnTo>
                  <a:pt x="17804" y="243403"/>
                </a:lnTo>
                <a:lnTo>
                  <a:pt x="22365" y="242427"/>
                </a:lnTo>
                <a:lnTo>
                  <a:pt x="26623" y="239665"/>
                </a:lnTo>
                <a:lnTo>
                  <a:pt x="28825" y="235929"/>
                </a:lnTo>
                <a:lnTo>
                  <a:pt x="29770" y="231058"/>
                </a:lnTo>
                <a:lnTo>
                  <a:pt x="29770" y="22752"/>
                </a:lnTo>
                <a:lnTo>
                  <a:pt x="32137" y="21285"/>
                </a:lnTo>
                <a:lnTo>
                  <a:pt x="34338" y="19014"/>
                </a:lnTo>
                <a:lnTo>
                  <a:pt x="35283" y="15598"/>
                </a:lnTo>
                <a:lnTo>
                  <a:pt x="35759" y="12350"/>
                </a:lnTo>
                <a:lnTo>
                  <a:pt x="35616" y="10891"/>
                </a:lnTo>
                <a:lnTo>
                  <a:pt x="10082" y="10891"/>
                </a:lnTo>
                <a:lnTo>
                  <a:pt x="9137" y="8940"/>
                </a:lnTo>
                <a:lnTo>
                  <a:pt x="8191" y="7965"/>
                </a:lnTo>
                <a:lnTo>
                  <a:pt x="6776" y="7153"/>
                </a:lnTo>
                <a:lnTo>
                  <a:pt x="5514" y="6663"/>
                </a:lnTo>
                <a:close/>
              </a:path>
              <a:path w="36195" h="243839">
                <a:moveTo>
                  <a:pt x="27092" y="0"/>
                </a:moveTo>
                <a:lnTo>
                  <a:pt x="24731" y="491"/>
                </a:lnTo>
                <a:lnTo>
                  <a:pt x="22365" y="2278"/>
                </a:lnTo>
                <a:lnTo>
                  <a:pt x="20633" y="4712"/>
                </a:lnTo>
                <a:lnTo>
                  <a:pt x="19218" y="7965"/>
                </a:lnTo>
                <a:lnTo>
                  <a:pt x="16065" y="7965"/>
                </a:lnTo>
                <a:lnTo>
                  <a:pt x="13705" y="8450"/>
                </a:lnTo>
                <a:lnTo>
                  <a:pt x="11814" y="9425"/>
                </a:lnTo>
                <a:lnTo>
                  <a:pt x="10082" y="10891"/>
                </a:lnTo>
                <a:lnTo>
                  <a:pt x="35616" y="10891"/>
                </a:lnTo>
                <a:lnTo>
                  <a:pt x="35283" y="7475"/>
                </a:lnTo>
                <a:lnTo>
                  <a:pt x="33393" y="3253"/>
                </a:lnTo>
                <a:lnTo>
                  <a:pt x="30714" y="975"/>
                </a:lnTo>
                <a:lnTo>
                  <a:pt x="27092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96705" y="4690098"/>
            <a:ext cx="67945" cy="37465"/>
          </a:xfrm>
          <a:custGeom>
            <a:avLst/>
            <a:gdLst/>
            <a:ahLst/>
            <a:cxnLst/>
            <a:rect l="l" t="t" r="r" b="b"/>
            <a:pathLst>
              <a:path w="67945" h="37464">
                <a:moveTo>
                  <a:pt x="48987" y="0"/>
                </a:moveTo>
                <a:lnTo>
                  <a:pt x="38430" y="0"/>
                </a:lnTo>
                <a:lnTo>
                  <a:pt x="28823" y="1460"/>
                </a:lnTo>
                <a:lnTo>
                  <a:pt x="0" y="23721"/>
                </a:lnTo>
                <a:lnTo>
                  <a:pt x="1262" y="28106"/>
                </a:lnTo>
                <a:lnTo>
                  <a:pt x="44889" y="37047"/>
                </a:lnTo>
                <a:lnTo>
                  <a:pt x="53238" y="37047"/>
                </a:lnTo>
                <a:lnTo>
                  <a:pt x="54494" y="35581"/>
                </a:lnTo>
                <a:lnTo>
                  <a:pt x="57806" y="32819"/>
                </a:lnTo>
                <a:lnTo>
                  <a:pt x="60483" y="29899"/>
                </a:lnTo>
                <a:lnTo>
                  <a:pt x="61898" y="28596"/>
                </a:lnTo>
                <a:lnTo>
                  <a:pt x="67889" y="9098"/>
                </a:lnTo>
                <a:lnTo>
                  <a:pt x="65521" y="8122"/>
                </a:lnTo>
                <a:lnTo>
                  <a:pt x="63789" y="6663"/>
                </a:lnTo>
                <a:lnTo>
                  <a:pt x="61429" y="5360"/>
                </a:lnTo>
                <a:lnTo>
                  <a:pt x="59538" y="3901"/>
                </a:lnTo>
                <a:lnTo>
                  <a:pt x="57806" y="2435"/>
                </a:lnTo>
                <a:lnTo>
                  <a:pt x="54970" y="1460"/>
                </a:lnTo>
                <a:lnTo>
                  <a:pt x="52293" y="485"/>
                </a:lnTo>
                <a:lnTo>
                  <a:pt x="489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04427" y="4692534"/>
            <a:ext cx="40640" cy="17780"/>
          </a:xfrm>
          <a:custGeom>
            <a:avLst/>
            <a:gdLst/>
            <a:ahLst/>
            <a:cxnLst/>
            <a:rect l="l" t="t" r="r" b="b"/>
            <a:pathLst>
              <a:path w="40639" h="17779">
                <a:moveTo>
                  <a:pt x="36697" y="0"/>
                </a:moveTo>
                <a:lnTo>
                  <a:pt x="28506" y="0"/>
                </a:lnTo>
                <a:lnTo>
                  <a:pt x="21578" y="1465"/>
                </a:lnTo>
                <a:lnTo>
                  <a:pt x="15119" y="3252"/>
                </a:lnTo>
                <a:lnTo>
                  <a:pt x="10074" y="6178"/>
                </a:lnTo>
                <a:lnTo>
                  <a:pt x="5506" y="9097"/>
                </a:lnTo>
                <a:lnTo>
                  <a:pt x="2829" y="12350"/>
                </a:lnTo>
                <a:lnTo>
                  <a:pt x="468" y="15112"/>
                </a:lnTo>
                <a:lnTo>
                  <a:pt x="0" y="17547"/>
                </a:lnTo>
                <a:lnTo>
                  <a:pt x="2829" y="17063"/>
                </a:lnTo>
                <a:lnTo>
                  <a:pt x="5982" y="16572"/>
                </a:lnTo>
                <a:lnTo>
                  <a:pt x="14174" y="15596"/>
                </a:lnTo>
                <a:lnTo>
                  <a:pt x="39213" y="15596"/>
                </a:lnTo>
                <a:lnTo>
                  <a:pt x="36221" y="13326"/>
                </a:lnTo>
                <a:lnTo>
                  <a:pt x="34020" y="11375"/>
                </a:lnTo>
                <a:lnTo>
                  <a:pt x="32129" y="9424"/>
                </a:lnTo>
                <a:lnTo>
                  <a:pt x="31653" y="7637"/>
                </a:lnTo>
                <a:lnTo>
                  <a:pt x="32129" y="6178"/>
                </a:lnTo>
                <a:lnTo>
                  <a:pt x="34489" y="3736"/>
                </a:lnTo>
                <a:lnTo>
                  <a:pt x="36697" y="974"/>
                </a:lnTo>
                <a:lnTo>
                  <a:pt x="36697" y="0"/>
                </a:lnTo>
                <a:close/>
              </a:path>
              <a:path w="40639" h="17779">
                <a:moveTo>
                  <a:pt x="39213" y="15596"/>
                </a:moveTo>
                <a:lnTo>
                  <a:pt x="23461" y="15596"/>
                </a:lnTo>
                <a:lnTo>
                  <a:pt x="38588" y="17063"/>
                </a:lnTo>
                <a:lnTo>
                  <a:pt x="40472" y="17063"/>
                </a:lnTo>
                <a:lnTo>
                  <a:pt x="40472" y="16572"/>
                </a:lnTo>
                <a:lnTo>
                  <a:pt x="39213" y="15596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59079" y="4679213"/>
            <a:ext cx="41275" cy="258445"/>
          </a:xfrm>
          <a:custGeom>
            <a:avLst/>
            <a:gdLst/>
            <a:ahLst/>
            <a:cxnLst/>
            <a:rect l="l" t="t" r="r" b="b"/>
            <a:pathLst>
              <a:path w="41275" h="258445">
                <a:moveTo>
                  <a:pt x="6452" y="7632"/>
                </a:moveTo>
                <a:lnTo>
                  <a:pt x="4091" y="8608"/>
                </a:lnTo>
                <a:lnTo>
                  <a:pt x="1891" y="10394"/>
                </a:lnTo>
                <a:lnTo>
                  <a:pt x="469" y="13811"/>
                </a:lnTo>
                <a:lnTo>
                  <a:pt x="0" y="18032"/>
                </a:lnTo>
                <a:lnTo>
                  <a:pt x="469" y="21442"/>
                </a:lnTo>
                <a:lnTo>
                  <a:pt x="3147" y="26647"/>
                </a:lnTo>
                <a:lnTo>
                  <a:pt x="5038" y="28106"/>
                </a:lnTo>
                <a:lnTo>
                  <a:pt x="5038" y="243566"/>
                </a:lnTo>
                <a:lnTo>
                  <a:pt x="5514" y="246329"/>
                </a:lnTo>
                <a:lnTo>
                  <a:pt x="5982" y="249248"/>
                </a:lnTo>
                <a:lnTo>
                  <a:pt x="7397" y="251527"/>
                </a:lnTo>
                <a:lnTo>
                  <a:pt x="9136" y="253961"/>
                </a:lnTo>
                <a:lnTo>
                  <a:pt x="11497" y="255912"/>
                </a:lnTo>
                <a:lnTo>
                  <a:pt x="13698" y="257378"/>
                </a:lnTo>
                <a:lnTo>
                  <a:pt x="16534" y="257699"/>
                </a:lnTo>
                <a:lnTo>
                  <a:pt x="19212" y="258189"/>
                </a:lnTo>
                <a:lnTo>
                  <a:pt x="22048" y="257699"/>
                </a:lnTo>
                <a:lnTo>
                  <a:pt x="24725" y="257378"/>
                </a:lnTo>
                <a:lnTo>
                  <a:pt x="27091" y="255912"/>
                </a:lnTo>
                <a:lnTo>
                  <a:pt x="28823" y="253961"/>
                </a:lnTo>
                <a:lnTo>
                  <a:pt x="30708" y="251527"/>
                </a:lnTo>
                <a:lnTo>
                  <a:pt x="32129" y="249248"/>
                </a:lnTo>
                <a:lnTo>
                  <a:pt x="32599" y="246329"/>
                </a:lnTo>
                <a:lnTo>
                  <a:pt x="33075" y="243566"/>
                </a:lnTo>
                <a:lnTo>
                  <a:pt x="33075" y="26647"/>
                </a:lnTo>
                <a:lnTo>
                  <a:pt x="36222" y="25180"/>
                </a:lnTo>
                <a:lnTo>
                  <a:pt x="39058" y="22418"/>
                </a:lnTo>
                <a:lnTo>
                  <a:pt x="40791" y="18032"/>
                </a:lnTo>
                <a:lnTo>
                  <a:pt x="41069" y="15270"/>
                </a:lnTo>
                <a:lnTo>
                  <a:pt x="13229" y="15270"/>
                </a:lnTo>
                <a:lnTo>
                  <a:pt x="12442" y="12345"/>
                </a:lnTo>
                <a:lnTo>
                  <a:pt x="11021" y="10073"/>
                </a:lnTo>
                <a:lnTo>
                  <a:pt x="8660" y="8122"/>
                </a:lnTo>
                <a:lnTo>
                  <a:pt x="6452" y="7632"/>
                </a:lnTo>
                <a:close/>
              </a:path>
              <a:path w="41275" h="258445">
                <a:moveTo>
                  <a:pt x="31653" y="0"/>
                </a:moveTo>
                <a:lnTo>
                  <a:pt x="28031" y="975"/>
                </a:lnTo>
                <a:lnTo>
                  <a:pt x="24725" y="3895"/>
                </a:lnTo>
                <a:lnTo>
                  <a:pt x="22523" y="8122"/>
                </a:lnTo>
                <a:lnTo>
                  <a:pt x="21578" y="13321"/>
                </a:lnTo>
                <a:lnTo>
                  <a:pt x="21578" y="13811"/>
                </a:lnTo>
                <a:lnTo>
                  <a:pt x="17955" y="13811"/>
                </a:lnTo>
                <a:lnTo>
                  <a:pt x="16065" y="14295"/>
                </a:lnTo>
                <a:lnTo>
                  <a:pt x="13229" y="15270"/>
                </a:lnTo>
                <a:lnTo>
                  <a:pt x="41069" y="15270"/>
                </a:lnTo>
                <a:lnTo>
                  <a:pt x="41266" y="13321"/>
                </a:lnTo>
                <a:lnTo>
                  <a:pt x="40321" y="8122"/>
                </a:lnTo>
                <a:lnTo>
                  <a:pt x="38588" y="3895"/>
                </a:lnTo>
                <a:lnTo>
                  <a:pt x="35276" y="975"/>
                </a:lnTo>
                <a:lnTo>
                  <a:pt x="31653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91679" y="4659387"/>
            <a:ext cx="74930" cy="41275"/>
          </a:xfrm>
          <a:custGeom>
            <a:avLst/>
            <a:gdLst/>
            <a:ahLst/>
            <a:cxnLst/>
            <a:rect l="l" t="t" r="r" b="b"/>
            <a:pathLst>
              <a:path w="74929" h="41275">
                <a:moveTo>
                  <a:pt x="54653" y="0"/>
                </a:moveTo>
                <a:lnTo>
                  <a:pt x="42687" y="0"/>
                </a:lnTo>
                <a:lnTo>
                  <a:pt x="32136" y="1786"/>
                </a:lnTo>
                <a:lnTo>
                  <a:pt x="0" y="26483"/>
                </a:lnTo>
                <a:lnTo>
                  <a:pt x="1732" y="31196"/>
                </a:lnTo>
                <a:lnTo>
                  <a:pt x="49616" y="41268"/>
                </a:lnTo>
                <a:lnTo>
                  <a:pt x="58276" y="41268"/>
                </a:lnTo>
                <a:lnTo>
                  <a:pt x="60167" y="39809"/>
                </a:lnTo>
                <a:lnTo>
                  <a:pt x="63320" y="36071"/>
                </a:lnTo>
                <a:lnTo>
                  <a:pt x="66467" y="32661"/>
                </a:lnTo>
                <a:lnTo>
                  <a:pt x="67889" y="31196"/>
                </a:lnTo>
                <a:lnTo>
                  <a:pt x="74816" y="10401"/>
                </a:lnTo>
                <a:lnTo>
                  <a:pt x="72457" y="8934"/>
                </a:lnTo>
                <a:lnTo>
                  <a:pt x="70248" y="7475"/>
                </a:lnTo>
                <a:lnTo>
                  <a:pt x="67889" y="6015"/>
                </a:lnTo>
                <a:lnTo>
                  <a:pt x="65680" y="4222"/>
                </a:lnTo>
                <a:lnTo>
                  <a:pt x="63320" y="2762"/>
                </a:lnTo>
                <a:lnTo>
                  <a:pt x="60483" y="1303"/>
                </a:lnTo>
                <a:lnTo>
                  <a:pt x="57806" y="327"/>
                </a:lnTo>
                <a:lnTo>
                  <a:pt x="54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99871" y="4662640"/>
            <a:ext cx="45085" cy="19050"/>
          </a:xfrm>
          <a:custGeom>
            <a:avLst/>
            <a:gdLst/>
            <a:ahLst/>
            <a:cxnLst/>
            <a:rect l="l" t="t" r="r" b="b"/>
            <a:pathLst>
              <a:path w="45085" h="19050">
                <a:moveTo>
                  <a:pt x="40478" y="0"/>
                </a:moveTo>
                <a:lnTo>
                  <a:pt x="32129" y="0"/>
                </a:lnTo>
                <a:lnTo>
                  <a:pt x="24414" y="1459"/>
                </a:lnTo>
                <a:lnTo>
                  <a:pt x="0" y="19008"/>
                </a:lnTo>
                <a:lnTo>
                  <a:pt x="3310" y="18522"/>
                </a:lnTo>
                <a:lnTo>
                  <a:pt x="6934" y="18032"/>
                </a:lnTo>
                <a:lnTo>
                  <a:pt x="11026" y="17547"/>
                </a:lnTo>
                <a:lnTo>
                  <a:pt x="15594" y="17057"/>
                </a:lnTo>
                <a:lnTo>
                  <a:pt x="43627" y="17057"/>
                </a:lnTo>
                <a:lnTo>
                  <a:pt x="42687" y="16572"/>
                </a:lnTo>
                <a:lnTo>
                  <a:pt x="40008" y="14785"/>
                </a:lnTo>
                <a:lnTo>
                  <a:pt x="37642" y="12835"/>
                </a:lnTo>
                <a:lnTo>
                  <a:pt x="35910" y="10885"/>
                </a:lnTo>
                <a:lnTo>
                  <a:pt x="35440" y="8606"/>
                </a:lnTo>
                <a:lnTo>
                  <a:pt x="35910" y="6656"/>
                </a:lnTo>
                <a:lnTo>
                  <a:pt x="38119" y="3731"/>
                </a:lnTo>
                <a:lnTo>
                  <a:pt x="40478" y="1459"/>
                </a:lnTo>
                <a:lnTo>
                  <a:pt x="40478" y="0"/>
                </a:lnTo>
                <a:close/>
              </a:path>
              <a:path w="45085" h="19050">
                <a:moveTo>
                  <a:pt x="43627" y="17057"/>
                </a:moveTo>
                <a:lnTo>
                  <a:pt x="26145" y="17057"/>
                </a:lnTo>
                <a:lnTo>
                  <a:pt x="37642" y="18032"/>
                </a:lnTo>
                <a:lnTo>
                  <a:pt x="42687" y="18522"/>
                </a:lnTo>
                <a:lnTo>
                  <a:pt x="45046" y="18522"/>
                </a:lnTo>
                <a:lnTo>
                  <a:pt x="44576" y="17547"/>
                </a:lnTo>
                <a:lnTo>
                  <a:pt x="43627" y="17057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58147" y="4645085"/>
            <a:ext cx="50165" cy="299085"/>
          </a:xfrm>
          <a:custGeom>
            <a:avLst/>
            <a:gdLst/>
            <a:ahLst/>
            <a:cxnLst/>
            <a:rect l="l" t="t" r="r" b="b"/>
            <a:pathLst>
              <a:path w="50164" h="299085">
                <a:moveTo>
                  <a:pt x="10557" y="8129"/>
                </a:moveTo>
                <a:lnTo>
                  <a:pt x="7879" y="8940"/>
                </a:lnTo>
                <a:lnTo>
                  <a:pt x="5513" y="11866"/>
                </a:lnTo>
                <a:lnTo>
                  <a:pt x="3780" y="16088"/>
                </a:lnTo>
                <a:lnTo>
                  <a:pt x="3310" y="20801"/>
                </a:lnTo>
                <a:lnTo>
                  <a:pt x="3780" y="25186"/>
                </a:lnTo>
                <a:lnTo>
                  <a:pt x="4725" y="28440"/>
                </a:lnTo>
                <a:lnTo>
                  <a:pt x="6457" y="31366"/>
                </a:lnTo>
                <a:lnTo>
                  <a:pt x="8348" y="33153"/>
                </a:lnTo>
                <a:lnTo>
                  <a:pt x="8348" y="268589"/>
                </a:lnTo>
                <a:lnTo>
                  <a:pt x="8818" y="270540"/>
                </a:lnTo>
                <a:lnTo>
                  <a:pt x="9763" y="272982"/>
                </a:lnTo>
                <a:lnTo>
                  <a:pt x="10557" y="274769"/>
                </a:lnTo>
                <a:lnTo>
                  <a:pt x="0" y="276720"/>
                </a:lnTo>
                <a:lnTo>
                  <a:pt x="944" y="298980"/>
                </a:lnTo>
                <a:lnTo>
                  <a:pt x="49615" y="293292"/>
                </a:lnTo>
                <a:lnTo>
                  <a:pt x="49615" y="268105"/>
                </a:lnTo>
                <a:lnTo>
                  <a:pt x="40478" y="268105"/>
                </a:lnTo>
                <a:lnTo>
                  <a:pt x="40478" y="267615"/>
                </a:lnTo>
                <a:lnTo>
                  <a:pt x="40954" y="267294"/>
                </a:lnTo>
                <a:lnTo>
                  <a:pt x="40954" y="28440"/>
                </a:lnTo>
                <a:lnTo>
                  <a:pt x="40478" y="28440"/>
                </a:lnTo>
                <a:lnTo>
                  <a:pt x="40478" y="27948"/>
                </a:lnTo>
                <a:lnTo>
                  <a:pt x="42369" y="25678"/>
                </a:lnTo>
                <a:lnTo>
                  <a:pt x="43632" y="22752"/>
                </a:lnTo>
                <a:lnTo>
                  <a:pt x="44576" y="19499"/>
                </a:lnTo>
                <a:lnTo>
                  <a:pt x="44576" y="15604"/>
                </a:lnTo>
                <a:lnTo>
                  <a:pt x="44377" y="14301"/>
                </a:lnTo>
                <a:lnTo>
                  <a:pt x="17009" y="14301"/>
                </a:lnTo>
                <a:lnTo>
                  <a:pt x="16064" y="11866"/>
                </a:lnTo>
                <a:lnTo>
                  <a:pt x="14808" y="9916"/>
                </a:lnTo>
                <a:lnTo>
                  <a:pt x="12440" y="8450"/>
                </a:lnTo>
                <a:lnTo>
                  <a:pt x="10557" y="8129"/>
                </a:lnTo>
                <a:close/>
              </a:path>
              <a:path w="50164" h="299085">
                <a:moveTo>
                  <a:pt x="49615" y="266802"/>
                </a:moveTo>
                <a:lnTo>
                  <a:pt x="40478" y="268105"/>
                </a:lnTo>
                <a:lnTo>
                  <a:pt x="49615" y="268105"/>
                </a:lnTo>
                <a:lnTo>
                  <a:pt x="49615" y="266802"/>
                </a:lnTo>
                <a:close/>
              </a:path>
              <a:path w="50164" h="299085">
                <a:moveTo>
                  <a:pt x="34965" y="0"/>
                </a:moveTo>
                <a:lnTo>
                  <a:pt x="31659" y="975"/>
                </a:lnTo>
                <a:lnTo>
                  <a:pt x="28512" y="3737"/>
                </a:lnTo>
                <a:lnTo>
                  <a:pt x="26304" y="7639"/>
                </a:lnTo>
                <a:lnTo>
                  <a:pt x="25359" y="12352"/>
                </a:lnTo>
                <a:lnTo>
                  <a:pt x="22999" y="12352"/>
                </a:lnTo>
                <a:lnTo>
                  <a:pt x="20791" y="12842"/>
                </a:lnTo>
                <a:lnTo>
                  <a:pt x="18900" y="13817"/>
                </a:lnTo>
                <a:lnTo>
                  <a:pt x="17009" y="14301"/>
                </a:lnTo>
                <a:lnTo>
                  <a:pt x="44377" y="14301"/>
                </a:lnTo>
                <a:lnTo>
                  <a:pt x="43632" y="9425"/>
                </a:lnTo>
                <a:lnTo>
                  <a:pt x="41899" y="4229"/>
                </a:lnTo>
                <a:lnTo>
                  <a:pt x="38587" y="975"/>
                </a:lnTo>
                <a:lnTo>
                  <a:pt x="34965" y="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88545" y="4629815"/>
            <a:ext cx="81280" cy="45085"/>
          </a:xfrm>
          <a:custGeom>
            <a:avLst/>
            <a:gdLst/>
            <a:ahLst/>
            <a:cxnLst/>
            <a:rect l="l" t="t" r="r" b="b"/>
            <a:pathLst>
              <a:path w="81279" h="45085">
                <a:moveTo>
                  <a:pt x="60166" y="0"/>
                </a:moveTo>
                <a:lnTo>
                  <a:pt x="46779" y="0"/>
                </a:lnTo>
                <a:lnTo>
                  <a:pt x="34813" y="1950"/>
                </a:lnTo>
                <a:lnTo>
                  <a:pt x="944" y="25186"/>
                </a:lnTo>
                <a:lnTo>
                  <a:pt x="0" y="29088"/>
                </a:lnTo>
                <a:lnTo>
                  <a:pt x="1732" y="33794"/>
                </a:lnTo>
                <a:lnTo>
                  <a:pt x="43632" y="44194"/>
                </a:lnTo>
                <a:lnTo>
                  <a:pt x="54183" y="44686"/>
                </a:lnTo>
                <a:lnTo>
                  <a:pt x="63789" y="44686"/>
                </a:lnTo>
                <a:lnTo>
                  <a:pt x="68834" y="38997"/>
                </a:lnTo>
                <a:lnTo>
                  <a:pt x="71981" y="35587"/>
                </a:lnTo>
                <a:lnTo>
                  <a:pt x="73870" y="33794"/>
                </a:lnTo>
                <a:lnTo>
                  <a:pt x="81276" y="11540"/>
                </a:lnTo>
                <a:lnTo>
                  <a:pt x="78440" y="10073"/>
                </a:lnTo>
                <a:lnTo>
                  <a:pt x="75761" y="8614"/>
                </a:lnTo>
                <a:lnTo>
                  <a:pt x="73402" y="6663"/>
                </a:lnTo>
                <a:lnTo>
                  <a:pt x="71034" y="4876"/>
                </a:lnTo>
                <a:lnTo>
                  <a:pt x="68834" y="3409"/>
                </a:lnTo>
                <a:lnTo>
                  <a:pt x="65998" y="1950"/>
                </a:lnTo>
                <a:lnTo>
                  <a:pt x="63319" y="485"/>
                </a:lnTo>
                <a:lnTo>
                  <a:pt x="60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797211" y="4633716"/>
            <a:ext cx="49530" cy="20955"/>
          </a:xfrm>
          <a:custGeom>
            <a:avLst/>
            <a:gdLst/>
            <a:ahLst/>
            <a:cxnLst/>
            <a:rect l="l" t="t" r="r" b="b"/>
            <a:pathLst>
              <a:path w="49529" h="20954">
                <a:moveTo>
                  <a:pt x="45048" y="0"/>
                </a:moveTo>
                <a:lnTo>
                  <a:pt x="35435" y="0"/>
                </a:lnTo>
                <a:lnTo>
                  <a:pt x="26616" y="1459"/>
                </a:lnTo>
                <a:lnTo>
                  <a:pt x="0" y="20794"/>
                </a:lnTo>
                <a:lnTo>
                  <a:pt x="3623" y="19819"/>
                </a:lnTo>
                <a:lnTo>
                  <a:pt x="7874" y="19498"/>
                </a:lnTo>
                <a:lnTo>
                  <a:pt x="12442" y="18522"/>
                </a:lnTo>
                <a:lnTo>
                  <a:pt x="17480" y="18522"/>
                </a:lnTo>
                <a:lnTo>
                  <a:pt x="22993" y="18032"/>
                </a:lnTo>
                <a:lnTo>
                  <a:pt x="47408" y="18032"/>
                </a:lnTo>
                <a:lnTo>
                  <a:pt x="46780" y="17547"/>
                </a:lnTo>
                <a:lnTo>
                  <a:pt x="44102" y="15598"/>
                </a:lnTo>
                <a:lnTo>
                  <a:pt x="41266" y="13811"/>
                </a:lnTo>
                <a:lnTo>
                  <a:pt x="39533" y="11369"/>
                </a:lnTo>
                <a:lnTo>
                  <a:pt x="39058" y="8934"/>
                </a:lnTo>
                <a:lnTo>
                  <a:pt x="39533" y="7639"/>
                </a:lnTo>
                <a:lnTo>
                  <a:pt x="42210" y="4221"/>
                </a:lnTo>
                <a:lnTo>
                  <a:pt x="45048" y="1459"/>
                </a:lnTo>
                <a:lnTo>
                  <a:pt x="45048" y="0"/>
                </a:lnTo>
                <a:close/>
              </a:path>
              <a:path w="49529" h="20954">
                <a:moveTo>
                  <a:pt x="47408" y="18032"/>
                </a:moveTo>
                <a:lnTo>
                  <a:pt x="28976" y="18032"/>
                </a:lnTo>
                <a:lnTo>
                  <a:pt x="41266" y="19008"/>
                </a:lnTo>
                <a:lnTo>
                  <a:pt x="46780" y="19819"/>
                </a:lnTo>
                <a:lnTo>
                  <a:pt x="49140" y="19498"/>
                </a:lnTo>
                <a:lnTo>
                  <a:pt x="48670" y="19008"/>
                </a:lnTo>
                <a:lnTo>
                  <a:pt x="47408" y="18032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59312" y="4391596"/>
            <a:ext cx="149225" cy="702310"/>
          </a:xfrm>
          <a:custGeom>
            <a:avLst/>
            <a:gdLst/>
            <a:ahLst/>
            <a:cxnLst/>
            <a:rect l="l" t="t" r="r" b="b"/>
            <a:pathLst>
              <a:path w="149225" h="702310">
                <a:moveTo>
                  <a:pt x="0" y="0"/>
                </a:moveTo>
                <a:lnTo>
                  <a:pt x="3299" y="133904"/>
                </a:lnTo>
                <a:lnTo>
                  <a:pt x="16496" y="147226"/>
                </a:lnTo>
                <a:lnTo>
                  <a:pt x="31659" y="505997"/>
                </a:lnTo>
                <a:lnTo>
                  <a:pt x="47712" y="516882"/>
                </a:lnTo>
                <a:lnTo>
                  <a:pt x="58752" y="701954"/>
                </a:lnTo>
                <a:lnTo>
                  <a:pt x="60655" y="701954"/>
                </a:lnTo>
                <a:lnTo>
                  <a:pt x="149165" y="668319"/>
                </a:lnTo>
                <a:lnTo>
                  <a:pt x="144597" y="554413"/>
                </a:lnTo>
                <a:lnTo>
                  <a:pt x="136411" y="543529"/>
                </a:lnTo>
                <a:lnTo>
                  <a:pt x="133557" y="505997"/>
                </a:lnTo>
                <a:lnTo>
                  <a:pt x="144597" y="496572"/>
                </a:lnTo>
                <a:lnTo>
                  <a:pt x="144597" y="475123"/>
                </a:lnTo>
                <a:lnTo>
                  <a:pt x="133557" y="460010"/>
                </a:lnTo>
                <a:lnTo>
                  <a:pt x="133557" y="321411"/>
                </a:lnTo>
                <a:lnTo>
                  <a:pt x="149165" y="306141"/>
                </a:lnTo>
                <a:lnTo>
                  <a:pt x="149165" y="288102"/>
                </a:lnTo>
                <a:lnTo>
                  <a:pt x="131843" y="283389"/>
                </a:lnTo>
                <a:lnTo>
                  <a:pt x="132605" y="250079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33988" y="4901816"/>
            <a:ext cx="773430" cy="89535"/>
          </a:xfrm>
          <a:custGeom>
            <a:avLst/>
            <a:gdLst/>
            <a:ahLst/>
            <a:cxnLst/>
            <a:rect l="l" t="t" r="r" b="b"/>
            <a:pathLst>
              <a:path w="773429" h="89535">
                <a:moveTo>
                  <a:pt x="366358" y="26645"/>
                </a:moveTo>
                <a:lnTo>
                  <a:pt x="218145" y="44193"/>
                </a:lnTo>
                <a:lnTo>
                  <a:pt x="218145" y="62233"/>
                </a:lnTo>
                <a:lnTo>
                  <a:pt x="6457" y="82707"/>
                </a:lnTo>
                <a:lnTo>
                  <a:pt x="0" y="89207"/>
                </a:lnTo>
                <a:lnTo>
                  <a:pt x="222237" y="68896"/>
                </a:lnTo>
                <a:lnTo>
                  <a:pt x="225073" y="50857"/>
                </a:lnTo>
                <a:lnTo>
                  <a:pt x="358167" y="35586"/>
                </a:lnTo>
                <a:lnTo>
                  <a:pt x="366358" y="35586"/>
                </a:lnTo>
                <a:lnTo>
                  <a:pt x="366358" y="26645"/>
                </a:lnTo>
                <a:close/>
              </a:path>
              <a:path w="773429" h="89535">
                <a:moveTo>
                  <a:pt x="366358" y="35586"/>
                </a:moveTo>
                <a:lnTo>
                  <a:pt x="358167" y="35586"/>
                </a:lnTo>
                <a:lnTo>
                  <a:pt x="360368" y="55570"/>
                </a:lnTo>
                <a:lnTo>
                  <a:pt x="433054" y="46955"/>
                </a:lnTo>
                <a:lnTo>
                  <a:pt x="366358" y="46955"/>
                </a:lnTo>
                <a:lnTo>
                  <a:pt x="366358" y="35586"/>
                </a:lnTo>
                <a:close/>
              </a:path>
              <a:path w="773429" h="89535">
                <a:moveTo>
                  <a:pt x="771324" y="0"/>
                </a:moveTo>
                <a:lnTo>
                  <a:pt x="366358" y="46955"/>
                </a:lnTo>
                <a:lnTo>
                  <a:pt x="433054" y="46955"/>
                </a:lnTo>
                <a:lnTo>
                  <a:pt x="773037" y="6662"/>
                </a:lnTo>
                <a:lnTo>
                  <a:pt x="7713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85333" y="4777028"/>
            <a:ext cx="0" cy="117475"/>
          </a:xfrm>
          <a:custGeom>
            <a:avLst/>
            <a:gdLst/>
            <a:ahLst/>
            <a:cxnLst/>
            <a:rect l="l" t="t" r="r" b="b"/>
            <a:pathLst>
              <a:path h="117475">
                <a:moveTo>
                  <a:pt x="0" y="0"/>
                </a:moveTo>
                <a:lnTo>
                  <a:pt x="0" y="117312"/>
                </a:lnTo>
              </a:path>
            </a:pathLst>
          </a:custGeom>
          <a:ln w="477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27687" y="4494627"/>
            <a:ext cx="742950" cy="258445"/>
          </a:xfrm>
          <a:custGeom>
            <a:avLst/>
            <a:gdLst/>
            <a:ahLst/>
            <a:cxnLst/>
            <a:rect l="l" t="t" r="r" b="b"/>
            <a:pathLst>
              <a:path w="742950" h="258445">
                <a:moveTo>
                  <a:pt x="739493" y="0"/>
                </a:moveTo>
                <a:lnTo>
                  <a:pt x="532838" y="64020"/>
                </a:lnTo>
                <a:lnTo>
                  <a:pt x="535204" y="70683"/>
                </a:lnTo>
                <a:lnTo>
                  <a:pt x="0" y="253476"/>
                </a:lnTo>
                <a:lnTo>
                  <a:pt x="2678" y="258188"/>
                </a:lnTo>
                <a:lnTo>
                  <a:pt x="20161" y="258188"/>
                </a:lnTo>
                <a:lnTo>
                  <a:pt x="557253" y="87256"/>
                </a:lnTo>
                <a:lnTo>
                  <a:pt x="557253" y="80265"/>
                </a:lnTo>
                <a:lnTo>
                  <a:pt x="742665" y="20801"/>
                </a:lnTo>
                <a:lnTo>
                  <a:pt x="739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7687" y="4499339"/>
            <a:ext cx="742950" cy="258445"/>
          </a:xfrm>
          <a:custGeom>
            <a:avLst/>
            <a:gdLst/>
            <a:ahLst/>
            <a:cxnLst/>
            <a:rect l="l" t="t" r="r" b="b"/>
            <a:pathLst>
              <a:path w="742950" h="258445">
                <a:moveTo>
                  <a:pt x="739493" y="0"/>
                </a:moveTo>
                <a:lnTo>
                  <a:pt x="532838" y="64020"/>
                </a:lnTo>
                <a:lnTo>
                  <a:pt x="535204" y="70684"/>
                </a:lnTo>
                <a:lnTo>
                  <a:pt x="0" y="252502"/>
                </a:lnTo>
                <a:lnTo>
                  <a:pt x="2678" y="258189"/>
                </a:lnTo>
                <a:lnTo>
                  <a:pt x="20161" y="258189"/>
                </a:lnTo>
                <a:lnTo>
                  <a:pt x="557253" y="86930"/>
                </a:lnTo>
                <a:lnTo>
                  <a:pt x="557253" y="79782"/>
                </a:lnTo>
                <a:lnTo>
                  <a:pt x="742665" y="20958"/>
                </a:lnTo>
                <a:lnTo>
                  <a:pt x="739493" y="0"/>
                </a:lnTo>
                <a:close/>
              </a:path>
            </a:pathLst>
          </a:custGeom>
          <a:solidFill>
            <a:srgbClr val="CC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30365" y="4507953"/>
            <a:ext cx="740410" cy="259079"/>
          </a:xfrm>
          <a:custGeom>
            <a:avLst/>
            <a:gdLst/>
            <a:ahLst/>
            <a:cxnLst/>
            <a:rect l="l" t="t" r="r" b="b"/>
            <a:pathLst>
              <a:path w="740410" h="259079">
                <a:moveTo>
                  <a:pt x="736814" y="0"/>
                </a:moveTo>
                <a:lnTo>
                  <a:pt x="535673" y="62069"/>
                </a:lnTo>
                <a:lnTo>
                  <a:pt x="538509" y="69701"/>
                </a:lnTo>
                <a:lnTo>
                  <a:pt x="0" y="249575"/>
                </a:lnTo>
                <a:lnTo>
                  <a:pt x="10552" y="258673"/>
                </a:lnTo>
                <a:lnTo>
                  <a:pt x="17482" y="258673"/>
                </a:lnTo>
                <a:lnTo>
                  <a:pt x="554574" y="87250"/>
                </a:lnTo>
                <a:lnTo>
                  <a:pt x="554574" y="79617"/>
                </a:lnTo>
                <a:lnTo>
                  <a:pt x="739987" y="20794"/>
                </a:lnTo>
                <a:lnTo>
                  <a:pt x="736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62612" y="4494627"/>
            <a:ext cx="149165" cy="217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338239" y="4951698"/>
            <a:ext cx="364941" cy="159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04914" y="4931224"/>
            <a:ext cx="401320" cy="38735"/>
          </a:xfrm>
          <a:custGeom>
            <a:avLst/>
            <a:gdLst/>
            <a:ahLst/>
            <a:cxnLst/>
            <a:rect l="l" t="t" r="r" b="b"/>
            <a:pathLst>
              <a:path w="401320" h="38735">
                <a:moveTo>
                  <a:pt x="0" y="38512"/>
                </a:moveTo>
                <a:lnTo>
                  <a:pt x="400842" y="38512"/>
                </a:lnTo>
                <a:lnTo>
                  <a:pt x="400842" y="0"/>
                </a:lnTo>
                <a:lnTo>
                  <a:pt x="0" y="0"/>
                </a:lnTo>
                <a:lnTo>
                  <a:pt x="0" y="38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04439" y="4957876"/>
            <a:ext cx="401320" cy="34925"/>
          </a:xfrm>
          <a:custGeom>
            <a:avLst/>
            <a:gdLst/>
            <a:ahLst/>
            <a:cxnLst/>
            <a:rect l="l" t="t" r="r" b="b"/>
            <a:pathLst>
              <a:path w="401320" h="34925">
                <a:moveTo>
                  <a:pt x="0" y="34606"/>
                </a:moveTo>
                <a:lnTo>
                  <a:pt x="401317" y="34606"/>
                </a:lnTo>
                <a:lnTo>
                  <a:pt x="401317" y="0"/>
                </a:lnTo>
                <a:lnTo>
                  <a:pt x="0" y="0"/>
                </a:lnTo>
                <a:lnTo>
                  <a:pt x="0" y="34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03182" y="4991507"/>
            <a:ext cx="401955" cy="26034"/>
          </a:xfrm>
          <a:custGeom>
            <a:avLst/>
            <a:gdLst/>
            <a:ahLst/>
            <a:cxnLst/>
            <a:rect l="l" t="t" r="r" b="b"/>
            <a:pathLst>
              <a:path w="401954" h="26035">
                <a:moveTo>
                  <a:pt x="0" y="25676"/>
                </a:moveTo>
                <a:lnTo>
                  <a:pt x="401622" y="25676"/>
                </a:lnTo>
                <a:lnTo>
                  <a:pt x="401622" y="0"/>
                </a:lnTo>
                <a:lnTo>
                  <a:pt x="0" y="0"/>
                </a:lnTo>
                <a:lnTo>
                  <a:pt x="0" y="25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03969" y="5024817"/>
            <a:ext cx="401955" cy="18415"/>
          </a:xfrm>
          <a:custGeom>
            <a:avLst/>
            <a:gdLst/>
            <a:ahLst/>
            <a:cxnLst/>
            <a:rect l="l" t="t" r="r" b="b"/>
            <a:pathLst>
              <a:path w="401954" h="18414">
                <a:moveTo>
                  <a:pt x="0" y="18039"/>
                </a:moveTo>
                <a:lnTo>
                  <a:pt x="401787" y="18039"/>
                </a:lnTo>
                <a:lnTo>
                  <a:pt x="401787" y="0"/>
                </a:lnTo>
                <a:lnTo>
                  <a:pt x="0" y="0"/>
                </a:lnTo>
                <a:lnTo>
                  <a:pt x="0" y="18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03969" y="5047569"/>
            <a:ext cx="401955" cy="17780"/>
          </a:xfrm>
          <a:custGeom>
            <a:avLst/>
            <a:gdLst/>
            <a:ahLst/>
            <a:cxnLst/>
            <a:rect l="l" t="t" r="r" b="b"/>
            <a:pathLst>
              <a:path w="401954" h="17779">
                <a:moveTo>
                  <a:pt x="0" y="17546"/>
                </a:moveTo>
                <a:lnTo>
                  <a:pt x="401787" y="17546"/>
                </a:lnTo>
                <a:lnTo>
                  <a:pt x="401787" y="0"/>
                </a:lnTo>
                <a:lnTo>
                  <a:pt x="0" y="0"/>
                </a:lnTo>
                <a:lnTo>
                  <a:pt x="0" y="17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04914" y="5084126"/>
            <a:ext cx="402590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111" y="0"/>
                </a:lnTo>
              </a:path>
            </a:pathLst>
          </a:custGeom>
          <a:ln w="7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34080" y="4605277"/>
            <a:ext cx="81136" cy="162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378559" y="4875333"/>
            <a:ext cx="28575" cy="73025"/>
          </a:xfrm>
          <a:custGeom>
            <a:avLst/>
            <a:gdLst/>
            <a:ahLst/>
            <a:cxnLst/>
            <a:rect l="l" t="t" r="r" b="b"/>
            <a:pathLst>
              <a:path w="28575" h="73025">
                <a:moveTo>
                  <a:pt x="27567" y="0"/>
                </a:moveTo>
                <a:lnTo>
                  <a:pt x="0" y="7147"/>
                </a:lnTo>
                <a:lnTo>
                  <a:pt x="0" y="72627"/>
                </a:lnTo>
                <a:lnTo>
                  <a:pt x="28514" y="67430"/>
                </a:lnTo>
                <a:lnTo>
                  <a:pt x="27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73049" y="4772805"/>
            <a:ext cx="31750" cy="95885"/>
          </a:xfrm>
          <a:custGeom>
            <a:avLst/>
            <a:gdLst/>
            <a:ahLst/>
            <a:cxnLst/>
            <a:rect l="l" t="t" r="r" b="b"/>
            <a:pathLst>
              <a:path w="31750" h="95885">
                <a:moveTo>
                  <a:pt x="15593" y="0"/>
                </a:moveTo>
                <a:lnTo>
                  <a:pt x="0" y="19335"/>
                </a:lnTo>
                <a:lnTo>
                  <a:pt x="0" y="95373"/>
                </a:lnTo>
                <a:lnTo>
                  <a:pt x="31657" y="86766"/>
                </a:lnTo>
                <a:lnTo>
                  <a:pt x="30712" y="13319"/>
                </a:lnTo>
                <a:lnTo>
                  <a:pt x="29925" y="13319"/>
                </a:lnTo>
                <a:lnTo>
                  <a:pt x="28033" y="7468"/>
                </a:lnTo>
                <a:lnTo>
                  <a:pt x="26144" y="5681"/>
                </a:lnTo>
                <a:lnTo>
                  <a:pt x="24886" y="3731"/>
                </a:lnTo>
                <a:lnTo>
                  <a:pt x="22520" y="1786"/>
                </a:lnTo>
                <a:lnTo>
                  <a:pt x="20629" y="969"/>
                </a:lnTo>
                <a:lnTo>
                  <a:pt x="17952" y="485"/>
                </a:lnTo>
                <a:lnTo>
                  <a:pt x="15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366119" y="4778002"/>
            <a:ext cx="27305" cy="19050"/>
          </a:xfrm>
          <a:custGeom>
            <a:avLst/>
            <a:gdLst/>
            <a:ahLst/>
            <a:cxnLst/>
            <a:rect l="l" t="t" r="r" b="b"/>
            <a:pathLst>
              <a:path w="27304" h="19050">
                <a:moveTo>
                  <a:pt x="14808" y="0"/>
                </a:moveTo>
                <a:lnTo>
                  <a:pt x="0" y="18524"/>
                </a:lnTo>
                <a:lnTo>
                  <a:pt x="10708" y="18524"/>
                </a:lnTo>
                <a:lnTo>
                  <a:pt x="15276" y="18032"/>
                </a:lnTo>
                <a:lnTo>
                  <a:pt x="18900" y="17057"/>
                </a:lnTo>
                <a:lnTo>
                  <a:pt x="21577" y="16573"/>
                </a:lnTo>
                <a:lnTo>
                  <a:pt x="23938" y="16089"/>
                </a:lnTo>
                <a:lnTo>
                  <a:pt x="25827" y="15598"/>
                </a:lnTo>
                <a:lnTo>
                  <a:pt x="26774" y="15598"/>
                </a:lnTo>
                <a:lnTo>
                  <a:pt x="25827" y="13327"/>
                </a:lnTo>
                <a:lnTo>
                  <a:pt x="22998" y="8122"/>
                </a:lnTo>
                <a:lnTo>
                  <a:pt x="19376" y="2762"/>
                </a:lnTo>
                <a:lnTo>
                  <a:pt x="14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369427" y="4777512"/>
            <a:ext cx="33655" cy="17145"/>
          </a:xfrm>
          <a:custGeom>
            <a:avLst/>
            <a:gdLst/>
            <a:ahLst/>
            <a:cxnLst/>
            <a:rect l="l" t="t" r="r" b="b"/>
            <a:pathLst>
              <a:path w="33654" h="17145">
                <a:moveTo>
                  <a:pt x="19215" y="0"/>
                </a:moveTo>
                <a:lnTo>
                  <a:pt x="0" y="17063"/>
                </a:lnTo>
                <a:lnTo>
                  <a:pt x="4094" y="15112"/>
                </a:lnTo>
                <a:lnTo>
                  <a:pt x="9132" y="14301"/>
                </a:lnTo>
                <a:lnTo>
                  <a:pt x="33077" y="14301"/>
                </a:lnTo>
                <a:lnTo>
                  <a:pt x="33077" y="11866"/>
                </a:lnTo>
                <a:lnTo>
                  <a:pt x="32132" y="11866"/>
                </a:lnTo>
                <a:lnTo>
                  <a:pt x="32132" y="8940"/>
                </a:lnTo>
                <a:lnTo>
                  <a:pt x="31187" y="6663"/>
                </a:lnTo>
                <a:lnTo>
                  <a:pt x="29766" y="4227"/>
                </a:lnTo>
                <a:lnTo>
                  <a:pt x="27564" y="2440"/>
                </a:lnTo>
                <a:lnTo>
                  <a:pt x="23783" y="490"/>
                </a:lnTo>
                <a:lnTo>
                  <a:pt x="19215" y="0"/>
                </a:lnTo>
                <a:close/>
              </a:path>
              <a:path w="33654" h="17145">
                <a:moveTo>
                  <a:pt x="33077" y="14301"/>
                </a:moveTo>
                <a:lnTo>
                  <a:pt x="19690" y="14301"/>
                </a:lnTo>
                <a:lnTo>
                  <a:pt x="24251" y="15112"/>
                </a:lnTo>
                <a:lnTo>
                  <a:pt x="28508" y="16088"/>
                </a:lnTo>
                <a:lnTo>
                  <a:pt x="31656" y="16579"/>
                </a:lnTo>
                <a:lnTo>
                  <a:pt x="33077" y="17063"/>
                </a:lnTo>
                <a:lnTo>
                  <a:pt x="33077" y="14301"/>
                </a:lnTo>
                <a:close/>
              </a:path>
              <a:path w="33654" h="17145">
                <a:moveTo>
                  <a:pt x="33077" y="11375"/>
                </a:moveTo>
                <a:lnTo>
                  <a:pt x="32132" y="11375"/>
                </a:lnTo>
                <a:lnTo>
                  <a:pt x="32132" y="11866"/>
                </a:lnTo>
                <a:lnTo>
                  <a:pt x="33077" y="11866"/>
                </a:lnTo>
                <a:lnTo>
                  <a:pt x="33077" y="11375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62023" y="4857785"/>
            <a:ext cx="48260" cy="14604"/>
          </a:xfrm>
          <a:custGeom>
            <a:avLst/>
            <a:gdLst/>
            <a:ahLst/>
            <a:cxnLst/>
            <a:rect l="l" t="t" r="r" b="b"/>
            <a:pathLst>
              <a:path w="48260" h="14604">
                <a:moveTo>
                  <a:pt x="44574" y="0"/>
                </a:moveTo>
                <a:lnTo>
                  <a:pt x="0" y="10393"/>
                </a:lnTo>
                <a:lnTo>
                  <a:pt x="2835" y="14131"/>
                </a:lnTo>
                <a:lnTo>
                  <a:pt x="48196" y="3246"/>
                </a:lnTo>
                <a:lnTo>
                  <a:pt x="44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62023" y="4845431"/>
            <a:ext cx="2540" cy="22860"/>
          </a:xfrm>
          <a:custGeom>
            <a:avLst/>
            <a:gdLst/>
            <a:ahLst/>
            <a:cxnLst/>
            <a:rect l="l" t="t" r="r" b="b"/>
            <a:pathLst>
              <a:path w="2539" h="22860">
                <a:moveTo>
                  <a:pt x="0" y="22747"/>
                </a:moveTo>
                <a:lnTo>
                  <a:pt x="2362" y="22747"/>
                </a:lnTo>
                <a:lnTo>
                  <a:pt x="2362" y="0"/>
                </a:lnTo>
                <a:lnTo>
                  <a:pt x="0" y="0"/>
                </a:lnTo>
                <a:lnTo>
                  <a:pt x="0" y="22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361550" y="4837311"/>
            <a:ext cx="35560" cy="9525"/>
          </a:xfrm>
          <a:custGeom>
            <a:avLst/>
            <a:gdLst/>
            <a:ahLst/>
            <a:cxnLst/>
            <a:rect l="l" t="t" r="r" b="b"/>
            <a:pathLst>
              <a:path w="35560" h="9525">
                <a:moveTo>
                  <a:pt x="34964" y="0"/>
                </a:moveTo>
                <a:lnTo>
                  <a:pt x="0" y="7147"/>
                </a:lnTo>
                <a:lnTo>
                  <a:pt x="472" y="9097"/>
                </a:lnTo>
                <a:lnTo>
                  <a:pt x="35440" y="3246"/>
                </a:lnTo>
                <a:lnTo>
                  <a:pt x="349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424083" y="4650775"/>
            <a:ext cx="5080" cy="63500"/>
          </a:xfrm>
          <a:custGeom>
            <a:avLst/>
            <a:gdLst/>
            <a:ahLst/>
            <a:cxnLst/>
            <a:rect l="l" t="t" r="r" b="b"/>
            <a:pathLst>
              <a:path w="5079" h="63500">
                <a:moveTo>
                  <a:pt x="0" y="63044"/>
                </a:moveTo>
                <a:lnTo>
                  <a:pt x="4567" y="63044"/>
                </a:lnTo>
                <a:lnTo>
                  <a:pt x="4567" y="0"/>
                </a:lnTo>
                <a:lnTo>
                  <a:pt x="0" y="0"/>
                </a:lnTo>
                <a:lnTo>
                  <a:pt x="0" y="63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876121" y="4409662"/>
            <a:ext cx="180975" cy="71755"/>
          </a:xfrm>
          <a:custGeom>
            <a:avLst/>
            <a:gdLst/>
            <a:ahLst/>
            <a:cxnLst/>
            <a:rect l="l" t="t" r="r" b="b"/>
            <a:pathLst>
              <a:path w="180975" h="71754">
                <a:moveTo>
                  <a:pt x="179067" y="0"/>
                </a:moveTo>
                <a:lnTo>
                  <a:pt x="0" y="62219"/>
                </a:lnTo>
                <a:lnTo>
                  <a:pt x="1414" y="71154"/>
                </a:lnTo>
                <a:lnTo>
                  <a:pt x="180971" y="11846"/>
                </a:lnTo>
                <a:lnTo>
                  <a:pt x="17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422661" y="4479351"/>
            <a:ext cx="448945" cy="177165"/>
          </a:xfrm>
          <a:custGeom>
            <a:avLst/>
            <a:gdLst/>
            <a:ahLst/>
            <a:cxnLst/>
            <a:rect l="l" t="t" r="r" b="b"/>
            <a:pathLst>
              <a:path w="448945" h="177164">
                <a:moveTo>
                  <a:pt x="448891" y="0"/>
                </a:moveTo>
                <a:lnTo>
                  <a:pt x="1421" y="171423"/>
                </a:lnTo>
                <a:lnTo>
                  <a:pt x="0" y="176626"/>
                </a:lnTo>
                <a:lnTo>
                  <a:pt x="447475" y="10079"/>
                </a:lnTo>
                <a:lnTo>
                  <a:pt x="448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32255" y="4648339"/>
            <a:ext cx="91440" cy="32384"/>
          </a:xfrm>
          <a:custGeom>
            <a:avLst/>
            <a:gdLst/>
            <a:ahLst/>
            <a:cxnLst/>
            <a:rect l="l" t="t" r="r" b="b"/>
            <a:pathLst>
              <a:path w="91439" h="32385">
                <a:moveTo>
                  <a:pt x="90882" y="0"/>
                </a:moveTo>
                <a:lnTo>
                  <a:pt x="0" y="31358"/>
                </a:lnTo>
                <a:lnTo>
                  <a:pt x="8190" y="32334"/>
                </a:lnTo>
                <a:lnTo>
                  <a:pt x="89461" y="4875"/>
                </a:lnTo>
                <a:lnTo>
                  <a:pt x="90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01061" y="4657437"/>
            <a:ext cx="103799" cy="375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8708665" y="3290315"/>
            <a:ext cx="650875" cy="8274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ct val="82000"/>
              </a:lnSpc>
              <a:spcBef>
                <a:spcPts val="540"/>
              </a:spcBef>
            </a:pPr>
            <a:r>
              <a:rPr sz="2000" spc="-55" dirty="0">
                <a:latin typeface="Calibri" panose="020F0502020204030204"/>
                <a:cs typeface="Calibri" panose="020F0502020204030204"/>
              </a:rPr>
              <a:t>Bob’s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pub</a:t>
            </a:r>
            <a:r>
              <a:rPr sz="2000" dirty="0">
                <a:latin typeface="Calibri" panose="020F0502020204030204"/>
                <a:cs typeface="Calibri" panose="020F0502020204030204"/>
              </a:rPr>
              <a:t>lic  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key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167014" y="3437962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4" y="0"/>
                </a:moveTo>
                <a:lnTo>
                  <a:pt x="0" y="23276"/>
                </a:lnTo>
                <a:lnTo>
                  <a:pt x="48096" y="63619"/>
                </a:lnTo>
                <a:lnTo>
                  <a:pt x="60308" y="45957"/>
                </a:lnTo>
                <a:lnTo>
                  <a:pt x="1708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172598" y="3406498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09" h="212089">
                <a:moveTo>
                  <a:pt x="2124" y="50505"/>
                </a:moveTo>
                <a:lnTo>
                  <a:pt x="0" y="150423"/>
                </a:lnTo>
                <a:lnTo>
                  <a:pt x="52929" y="209552"/>
                </a:lnTo>
                <a:lnTo>
                  <a:pt x="106610" y="212092"/>
                </a:lnTo>
                <a:lnTo>
                  <a:pt x="178417" y="150423"/>
                </a:lnTo>
                <a:lnTo>
                  <a:pt x="212078" y="150423"/>
                </a:lnTo>
                <a:lnTo>
                  <a:pt x="212518" y="141945"/>
                </a:lnTo>
                <a:lnTo>
                  <a:pt x="66375" y="141945"/>
                </a:lnTo>
                <a:lnTo>
                  <a:pt x="56122" y="137118"/>
                </a:lnTo>
                <a:lnTo>
                  <a:pt x="47498" y="129283"/>
                </a:lnTo>
                <a:lnTo>
                  <a:pt x="35999" y="117012"/>
                </a:lnTo>
                <a:lnTo>
                  <a:pt x="44471" y="88746"/>
                </a:lnTo>
                <a:lnTo>
                  <a:pt x="2124" y="50505"/>
                </a:lnTo>
                <a:close/>
              </a:path>
              <a:path w="435609" h="212089">
                <a:moveTo>
                  <a:pt x="212078" y="150423"/>
                </a:moveTo>
                <a:lnTo>
                  <a:pt x="178417" y="150423"/>
                </a:lnTo>
                <a:lnTo>
                  <a:pt x="211223" y="166914"/>
                </a:lnTo>
                <a:lnTo>
                  <a:pt x="212078" y="150423"/>
                </a:lnTo>
                <a:close/>
              </a:path>
              <a:path w="435609" h="212089">
                <a:moveTo>
                  <a:pt x="425129" y="64559"/>
                </a:moveTo>
                <a:lnTo>
                  <a:pt x="87097" y="64559"/>
                </a:lnTo>
                <a:lnTo>
                  <a:pt x="110235" y="84668"/>
                </a:lnTo>
                <a:lnTo>
                  <a:pt x="100415" y="120058"/>
                </a:lnTo>
                <a:lnTo>
                  <a:pt x="80431" y="139531"/>
                </a:lnTo>
                <a:lnTo>
                  <a:pt x="66375" y="141945"/>
                </a:lnTo>
                <a:lnTo>
                  <a:pt x="212518" y="141945"/>
                </a:lnTo>
                <a:lnTo>
                  <a:pt x="213653" y="120058"/>
                </a:lnTo>
                <a:lnTo>
                  <a:pt x="426714" y="89060"/>
                </a:lnTo>
                <a:lnTo>
                  <a:pt x="435178" y="71366"/>
                </a:lnTo>
                <a:lnTo>
                  <a:pt x="425129" y="64559"/>
                </a:lnTo>
                <a:close/>
              </a:path>
              <a:path w="435609" h="212089">
                <a:moveTo>
                  <a:pt x="79236" y="0"/>
                </a:moveTo>
                <a:lnTo>
                  <a:pt x="7861" y="39306"/>
                </a:lnTo>
                <a:lnTo>
                  <a:pt x="48694" y="81657"/>
                </a:lnTo>
                <a:lnTo>
                  <a:pt x="87097" y="64559"/>
                </a:lnTo>
                <a:lnTo>
                  <a:pt x="425129" y="64559"/>
                </a:lnTo>
                <a:lnTo>
                  <a:pt x="408182" y="53078"/>
                </a:lnTo>
                <a:lnTo>
                  <a:pt x="202166" y="53078"/>
                </a:lnTo>
                <a:lnTo>
                  <a:pt x="198471" y="42631"/>
                </a:lnTo>
                <a:lnTo>
                  <a:pt x="156499" y="42631"/>
                </a:lnTo>
                <a:lnTo>
                  <a:pt x="79236" y="0"/>
                </a:lnTo>
                <a:close/>
              </a:path>
              <a:path w="435609" h="212089">
                <a:moveTo>
                  <a:pt x="237999" y="35386"/>
                </a:moveTo>
                <a:lnTo>
                  <a:pt x="202166" y="53078"/>
                </a:lnTo>
                <a:lnTo>
                  <a:pt x="408182" y="53078"/>
                </a:lnTo>
                <a:lnTo>
                  <a:pt x="406375" y="51854"/>
                </a:lnTo>
                <a:lnTo>
                  <a:pt x="261151" y="51854"/>
                </a:lnTo>
                <a:lnTo>
                  <a:pt x="237999" y="35386"/>
                </a:lnTo>
                <a:close/>
              </a:path>
              <a:path w="435609" h="212089">
                <a:moveTo>
                  <a:pt x="317676" y="28735"/>
                </a:moveTo>
                <a:lnTo>
                  <a:pt x="261151" y="51854"/>
                </a:lnTo>
                <a:lnTo>
                  <a:pt x="406375" y="51854"/>
                </a:lnTo>
                <a:lnTo>
                  <a:pt x="403690" y="50035"/>
                </a:lnTo>
                <a:lnTo>
                  <a:pt x="351717" y="50035"/>
                </a:lnTo>
                <a:lnTo>
                  <a:pt x="317676" y="28735"/>
                </a:lnTo>
                <a:close/>
              </a:path>
              <a:path w="435609" h="212089">
                <a:moveTo>
                  <a:pt x="388316" y="39620"/>
                </a:moveTo>
                <a:lnTo>
                  <a:pt x="351717" y="50035"/>
                </a:lnTo>
                <a:lnTo>
                  <a:pt x="403690" y="50035"/>
                </a:lnTo>
                <a:lnTo>
                  <a:pt x="388316" y="39620"/>
                </a:lnTo>
                <a:close/>
              </a:path>
              <a:path w="435609" h="212089">
                <a:moveTo>
                  <a:pt x="191150" y="21927"/>
                </a:moveTo>
                <a:lnTo>
                  <a:pt x="156499" y="42631"/>
                </a:lnTo>
                <a:lnTo>
                  <a:pt x="198471" y="42631"/>
                </a:lnTo>
                <a:lnTo>
                  <a:pt x="191150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159306" y="3395329"/>
            <a:ext cx="456332" cy="231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8121925" y="3765804"/>
            <a:ext cx="419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000" spc="-3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aseline="-31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2400" baseline="-3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352907" y="3664204"/>
            <a:ext cx="14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+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094101" y="3856130"/>
            <a:ext cx="225425" cy="271145"/>
          </a:xfrm>
          <a:custGeom>
            <a:avLst/>
            <a:gdLst/>
            <a:ahLst/>
            <a:cxnLst/>
            <a:rect l="l" t="t" r="r" b="b"/>
            <a:pathLst>
              <a:path w="225425" h="271145">
                <a:moveTo>
                  <a:pt x="165483" y="156984"/>
                </a:moveTo>
                <a:lnTo>
                  <a:pt x="95067" y="156984"/>
                </a:lnTo>
                <a:lnTo>
                  <a:pt x="92956" y="229102"/>
                </a:lnTo>
                <a:lnTo>
                  <a:pt x="142494" y="270540"/>
                </a:lnTo>
                <a:lnTo>
                  <a:pt x="165483" y="156984"/>
                </a:lnTo>
                <a:close/>
              </a:path>
              <a:path w="225425" h="271145">
                <a:moveTo>
                  <a:pt x="173371" y="0"/>
                </a:moveTo>
                <a:lnTo>
                  <a:pt x="101074" y="32788"/>
                </a:lnTo>
                <a:lnTo>
                  <a:pt x="101074" y="98889"/>
                </a:lnTo>
                <a:lnTo>
                  <a:pt x="0" y="191778"/>
                </a:lnTo>
                <a:lnTo>
                  <a:pt x="95067" y="156984"/>
                </a:lnTo>
                <a:lnTo>
                  <a:pt x="165483" y="156984"/>
                </a:lnTo>
                <a:lnTo>
                  <a:pt x="169261" y="138322"/>
                </a:lnTo>
                <a:lnTo>
                  <a:pt x="179379" y="96885"/>
                </a:lnTo>
                <a:lnTo>
                  <a:pt x="224913" y="45445"/>
                </a:lnTo>
                <a:lnTo>
                  <a:pt x="173371" y="0"/>
                </a:lnTo>
                <a:close/>
              </a:path>
            </a:pathLst>
          </a:custGeom>
          <a:solidFill>
            <a:srgbClr val="FF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134573" y="3880807"/>
            <a:ext cx="146498" cy="206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235643" y="3309332"/>
            <a:ext cx="457834" cy="153035"/>
          </a:xfrm>
          <a:custGeom>
            <a:avLst/>
            <a:gdLst/>
            <a:ahLst/>
            <a:cxnLst/>
            <a:rect l="l" t="t" r="r" b="b"/>
            <a:pathLst>
              <a:path w="457835" h="153035">
                <a:moveTo>
                  <a:pt x="457813" y="0"/>
                </a:moveTo>
                <a:lnTo>
                  <a:pt x="76305" y="18646"/>
                </a:lnTo>
                <a:lnTo>
                  <a:pt x="0" y="152435"/>
                </a:lnTo>
                <a:lnTo>
                  <a:pt x="305227" y="148953"/>
                </a:lnTo>
                <a:lnTo>
                  <a:pt x="83897" y="106607"/>
                </a:lnTo>
                <a:lnTo>
                  <a:pt x="434633" y="76239"/>
                </a:lnTo>
                <a:lnTo>
                  <a:pt x="106662" y="53558"/>
                </a:lnTo>
                <a:lnTo>
                  <a:pt x="457813" y="0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243234" y="3542127"/>
            <a:ext cx="454025" cy="236220"/>
          </a:xfrm>
          <a:custGeom>
            <a:avLst/>
            <a:gdLst/>
            <a:ahLst/>
            <a:cxnLst/>
            <a:rect l="l" t="t" r="r" b="b"/>
            <a:pathLst>
              <a:path w="454025" h="236220">
                <a:moveTo>
                  <a:pt x="0" y="0"/>
                </a:moveTo>
                <a:lnTo>
                  <a:pt x="57124" y="144875"/>
                </a:lnTo>
                <a:lnTo>
                  <a:pt x="453831" y="236192"/>
                </a:lnTo>
                <a:lnTo>
                  <a:pt x="91479" y="110514"/>
                </a:lnTo>
                <a:lnTo>
                  <a:pt x="268495" y="110514"/>
                </a:lnTo>
                <a:lnTo>
                  <a:pt x="72196" y="53473"/>
                </a:lnTo>
                <a:lnTo>
                  <a:pt x="338395" y="53473"/>
                </a:lnTo>
                <a:lnTo>
                  <a:pt x="0" y="0"/>
                </a:lnTo>
                <a:close/>
              </a:path>
              <a:path w="454025" h="236220">
                <a:moveTo>
                  <a:pt x="268495" y="110514"/>
                </a:moveTo>
                <a:lnTo>
                  <a:pt x="91479" y="110514"/>
                </a:lnTo>
                <a:lnTo>
                  <a:pt x="438632" y="159952"/>
                </a:lnTo>
                <a:lnTo>
                  <a:pt x="268495" y="110514"/>
                </a:lnTo>
                <a:close/>
              </a:path>
              <a:path w="454025" h="236220">
                <a:moveTo>
                  <a:pt x="338395" y="53473"/>
                </a:moveTo>
                <a:lnTo>
                  <a:pt x="72196" y="53473"/>
                </a:lnTo>
                <a:lnTo>
                  <a:pt x="408277" y="64516"/>
                </a:lnTo>
                <a:lnTo>
                  <a:pt x="338395" y="53473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239651" y="3782439"/>
            <a:ext cx="442595" cy="309245"/>
          </a:xfrm>
          <a:custGeom>
            <a:avLst/>
            <a:gdLst/>
            <a:ahLst/>
            <a:cxnLst/>
            <a:rect l="l" t="t" r="r" b="b"/>
            <a:pathLst>
              <a:path w="442595" h="309245">
                <a:moveTo>
                  <a:pt x="41946" y="0"/>
                </a:moveTo>
                <a:lnTo>
                  <a:pt x="0" y="68635"/>
                </a:lnTo>
                <a:lnTo>
                  <a:pt x="68187" y="102869"/>
                </a:lnTo>
                <a:lnTo>
                  <a:pt x="72297" y="159910"/>
                </a:lnTo>
                <a:lnTo>
                  <a:pt x="427057" y="308909"/>
                </a:lnTo>
                <a:lnTo>
                  <a:pt x="79889" y="72119"/>
                </a:lnTo>
                <a:lnTo>
                  <a:pt x="199947" y="72119"/>
                </a:lnTo>
                <a:lnTo>
                  <a:pt x="41946" y="0"/>
                </a:lnTo>
                <a:close/>
              </a:path>
              <a:path w="442595" h="309245">
                <a:moveTo>
                  <a:pt x="199947" y="72119"/>
                </a:moveTo>
                <a:lnTo>
                  <a:pt x="79889" y="72119"/>
                </a:lnTo>
                <a:lnTo>
                  <a:pt x="442215" y="182702"/>
                </a:lnTo>
                <a:lnTo>
                  <a:pt x="199947" y="72119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262416" y="3946470"/>
            <a:ext cx="229235" cy="167640"/>
          </a:xfrm>
          <a:custGeom>
            <a:avLst/>
            <a:gdLst/>
            <a:ahLst/>
            <a:cxnLst/>
            <a:rect l="l" t="t" r="r" b="b"/>
            <a:pathLst>
              <a:path w="229235" h="167639">
                <a:moveTo>
                  <a:pt x="26767" y="0"/>
                </a:moveTo>
                <a:lnTo>
                  <a:pt x="0" y="3487"/>
                </a:lnTo>
                <a:lnTo>
                  <a:pt x="0" y="45450"/>
                </a:lnTo>
                <a:lnTo>
                  <a:pt x="228908" y="167547"/>
                </a:lnTo>
                <a:lnTo>
                  <a:pt x="26767" y="0"/>
                </a:lnTo>
                <a:close/>
              </a:path>
            </a:pathLst>
          </a:custGeom>
          <a:solidFill>
            <a:srgbClr val="D1D1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082505" y="3314896"/>
            <a:ext cx="162560" cy="686435"/>
          </a:xfrm>
          <a:custGeom>
            <a:avLst/>
            <a:gdLst/>
            <a:ahLst/>
            <a:cxnLst/>
            <a:rect l="l" t="t" r="r" b="b"/>
            <a:pathLst>
              <a:path w="162560" h="686435">
                <a:moveTo>
                  <a:pt x="162201" y="0"/>
                </a:moveTo>
                <a:lnTo>
                  <a:pt x="63131" y="171676"/>
                </a:lnTo>
                <a:lnTo>
                  <a:pt x="131431" y="390241"/>
                </a:lnTo>
                <a:lnTo>
                  <a:pt x="0" y="653303"/>
                </a:lnTo>
                <a:lnTo>
                  <a:pt x="35311" y="686092"/>
                </a:lnTo>
                <a:lnTo>
                  <a:pt x="58601" y="674497"/>
                </a:lnTo>
                <a:lnTo>
                  <a:pt x="39946" y="650770"/>
                </a:lnTo>
                <a:lnTo>
                  <a:pt x="159675" y="392238"/>
                </a:lnTo>
                <a:lnTo>
                  <a:pt x="94014" y="171676"/>
                </a:lnTo>
                <a:lnTo>
                  <a:pt x="162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29916" y="3843473"/>
            <a:ext cx="301625" cy="332105"/>
          </a:xfrm>
          <a:custGeom>
            <a:avLst/>
            <a:gdLst/>
            <a:ahLst/>
            <a:cxnLst/>
            <a:rect l="l" t="t" r="r" b="b"/>
            <a:pathLst>
              <a:path w="301625" h="332104">
                <a:moveTo>
                  <a:pt x="226559" y="262954"/>
                </a:moveTo>
                <a:lnTo>
                  <a:pt x="156194" y="262954"/>
                </a:lnTo>
                <a:lnTo>
                  <a:pt x="220905" y="331697"/>
                </a:lnTo>
                <a:lnTo>
                  <a:pt x="226559" y="262954"/>
                </a:lnTo>
                <a:close/>
              </a:path>
              <a:path w="301625" h="332104">
                <a:moveTo>
                  <a:pt x="171372" y="190308"/>
                </a:moveTo>
                <a:lnTo>
                  <a:pt x="144492" y="190308"/>
                </a:lnTo>
                <a:lnTo>
                  <a:pt x="110138" y="289733"/>
                </a:lnTo>
                <a:lnTo>
                  <a:pt x="156194" y="262954"/>
                </a:lnTo>
                <a:lnTo>
                  <a:pt x="226559" y="262954"/>
                </a:lnTo>
                <a:lnTo>
                  <a:pt x="226888" y="258949"/>
                </a:lnTo>
                <a:lnTo>
                  <a:pt x="194030" y="258949"/>
                </a:lnTo>
                <a:lnTo>
                  <a:pt x="171372" y="221096"/>
                </a:lnTo>
                <a:lnTo>
                  <a:pt x="171372" y="190308"/>
                </a:lnTo>
                <a:close/>
              </a:path>
              <a:path w="301625" h="332104">
                <a:moveTo>
                  <a:pt x="235977" y="148447"/>
                </a:moveTo>
                <a:lnTo>
                  <a:pt x="194030" y="258949"/>
                </a:lnTo>
                <a:lnTo>
                  <a:pt x="226888" y="258949"/>
                </a:lnTo>
                <a:lnTo>
                  <a:pt x="235977" y="148447"/>
                </a:lnTo>
                <a:close/>
              </a:path>
              <a:path w="301625" h="332104">
                <a:moveTo>
                  <a:pt x="243564" y="0"/>
                </a:moveTo>
                <a:lnTo>
                  <a:pt x="178959" y="7602"/>
                </a:lnTo>
                <a:lnTo>
                  <a:pt x="144492" y="64644"/>
                </a:lnTo>
                <a:lnTo>
                  <a:pt x="156194" y="98877"/>
                </a:lnTo>
                <a:lnTo>
                  <a:pt x="0" y="198424"/>
                </a:lnTo>
                <a:lnTo>
                  <a:pt x="57123" y="198424"/>
                </a:lnTo>
                <a:lnTo>
                  <a:pt x="57123" y="255466"/>
                </a:lnTo>
                <a:lnTo>
                  <a:pt x="144492" y="190308"/>
                </a:lnTo>
                <a:lnTo>
                  <a:pt x="171372" y="190308"/>
                </a:lnTo>
                <a:lnTo>
                  <a:pt x="171372" y="186724"/>
                </a:lnTo>
                <a:lnTo>
                  <a:pt x="95067" y="186724"/>
                </a:lnTo>
                <a:lnTo>
                  <a:pt x="186443" y="102996"/>
                </a:lnTo>
                <a:lnTo>
                  <a:pt x="175375" y="53049"/>
                </a:lnTo>
                <a:lnTo>
                  <a:pt x="224909" y="30241"/>
                </a:lnTo>
                <a:lnTo>
                  <a:pt x="288309" y="30241"/>
                </a:lnTo>
                <a:lnTo>
                  <a:pt x="285515" y="18646"/>
                </a:lnTo>
                <a:lnTo>
                  <a:pt x="243564" y="0"/>
                </a:lnTo>
                <a:close/>
              </a:path>
              <a:path w="301625" h="332104">
                <a:moveTo>
                  <a:pt x="171372" y="148447"/>
                </a:moveTo>
                <a:lnTo>
                  <a:pt x="95067" y="186724"/>
                </a:lnTo>
                <a:lnTo>
                  <a:pt x="171372" y="186724"/>
                </a:lnTo>
                <a:lnTo>
                  <a:pt x="171372" y="148447"/>
                </a:lnTo>
                <a:close/>
              </a:path>
              <a:path w="301625" h="332104">
                <a:moveTo>
                  <a:pt x="288309" y="30241"/>
                </a:moveTo>
                <a:lnTo>
                  <a:pt x="224909" y="30241"/>
                </a:lnTo>
                <a:lnTo>
                  <a:pt x="266860" y="68635"/>
                </a:lnTo>
                <a:lnTo>
                  <a:pt x="232500" y="110493"/>
                </a:lnTo>
                <a:lnTo>
                  <a:pt x="266860" y="118083"/>
                </a:lnTo>
                <a:lnTo>
                  <a:pt x="301214" y="83799"/>
                </a:lnTo>
                <a:lnTo>
                  <a:pt x="288309" y="30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251772" y="3220947"/>
            <a:ext cx="629285" cy="1142365"/>
          </a:xfrm>
          <a:custGeom>
            <a:avLst/>
            <a:gdLst/>
            <a:ahLst/>
            <a:cxnLst/>
            <a:rect l="l" t="t" r="r" b="b"/>
            <a:pathLst>
              <a:path w="629285" h="1142364">
                <a:moveTo>
                  <a:pt x="4530" y="826961"/>
                </a:moveTo>
                <a:lnTo>
                  <a:pt x="0" y="862285"/>
                </a:lnTo>
                <a:lnTo>
                  <a:pt x="427037" y="1142008"/>
                </a:lnTo>
                <a:lnTo>
                  <a:pt x="460102" y="1061666"/>
                </a:lnTo>
                <a:lnTo>
                  <a:pt x="403856" y="1061666"/>
                </a:lnTo>
                <a:lnTo>
                  <a:pt x="4530" y="826961"/>
                </a:lnTo>
                <a:close/>
              </a:path>
              <a:path w="629285" h="1142364">
                <a:moveTo>
                  <a:pt x="32881" y="498335"/>
                </a:moveTo>
                <a:lnTo>
                  <a:pt x="551942" y="710360"/>
                </a:lnTo>
                <a:lnTo>
                  <a:pt x="403856" y="1061666"/>
                </a:lnTo>
                <a:lnTo>
                  <a:pt x="460102" y="1061666"/>
                </a:lnTo>
                <a:lnTo>
                  <a:pt x="629211" y="650770"/>
                </a:lnTo>
                <a:lnTo>
                  <a:pt x="624358" y="636670"/>
                </a:lnTo>
                <a:lnTo>
                  <a:pt x="582213" y="636670"/>
                </a:lnTo>
                <a:lnTo>
                  <a:pt x="32881" y="498335"/>
                </a:lnTo>
                <a:close/>
              </a:path>
              <a:path w="629285" h="1142364">
                <a:moveTo>
                  <a:pt x="576249" y="42515"/>
                </a:moveTo>
                <a:lnTo>
                  <a:pt x="535171" y="42515"/>
                </a:lnTo>
                <a:lnTo>
                  <a:pt x="469535" y="277220"/>
                </a:lnTo>
                <a:lnTo>
                  <a:pt x="9060" y="277220"/>
                </a:lnTo>
                <a:lnTo>
                  <a:pt x="464483" y="336257"/>
                </a:lnTo>
                <a:lnTo>
                  <a:pt x="582213" y="636670"/>
                </a:lnTo>
                <a:lnTo>
                  <a:pt x="624358" y="636670"/>
                </a:lnTo>
                <a:lnTo>
                  <a:pt x="502396" y="282275"/>
                </a:lnTo>
                <a:lnTo>
                  <a:pt x="576249" y="42515"/>
                </a:lnTo>
                <a:close/>
              </a:path>
              <a:path w="629285" h="1142364">
                <a:moveTo>
                  <a:pt x="589346" y="0"/>
                </a:moveTo>
                <a:lnTo>
                  <a:pt x="32881" y="66215"/>
                </a:lnTo>
                <a:lnTo>
                  <a:pt x="535171" y="42515"/>
                </a:lnTo>
                <a:lnTo>
                  <a:pt x="576249" y="42515"/>
                </a:lnTo>
                <a:lnTo>
                  <a:pt x="589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290266" y="3512448"/>
            <a:ext cx="427355" cy="400050"/>
          </a:xfrm>
          <a:custGeom>
            <a:avLst/>
            <a:gdLst/>
            <a:ahLst/>
            <a:cxnLst/>
            <a:rect l="l" t="t" r="r" b="b"/>
            <a:pathLst>
              <a:path w="427354" h="400050">
                <a:moveTo>
                  <a:pt x="0" y="0"/>
                </a:moveTo>
                <a:lnTo>
                  <a:pt x="427037" y="0"/>
                </a:lnTo>
                <a:lnTo>
                  <a:pt x="42703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345829" y="3534155"/>
            <a:ext cx="381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400" spc="-7" baseline="-3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2400" baseline="-3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548233" y="3432555"/>
            <a:ext cx="14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348055" y="4002768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2" y="0"/>
                </a:moveTo>
                <a:lnTo>
                  <a:pt x="0" y="23275"/>
                </a:lnTo>
                <a:lnTo>
                  <a:pt x="48094" y="63619"/>
                </a:lnTo>
                <a:lnTo>
                  <a:pt x="60307" y="45956"/>
                </a:lnTo>
                <a:lnTo>
                  <a:pt x="1708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353639" y="3971302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10" h="212089">
                <a:moveTo>
                  <a:pt x="2123" y="50506"/>
                </a:moveTo>
                <a:lnTo>
                  <a:pt x="0" y="150425"/>
                </a:lnTo>
                <a:lnTo>
                  <a:pt x="52929" y="209553"/>
                </a:lnTo>
                <a:lnTo>
                  <a:pt x="106608" y="212093"/>
                </a:lnTo>
                <a:lnTo>
                  <a:pt x="178415" y="150425"/>
                </a:lnTo>
                <a:lnTo>
                  <a:pt x="212077" y="150425"/>
                </a:lnTo>
                <a:lnTo>
                  <a:pt x="212517" y="141946"/>
                </a:lnTo>
                <a:lnTo>
                  <a:pt x="66375" y="141946"/>
                </a:lnTo>
                <a:lnTo>
                  <a:pt x="56122" y="137119"/>
                </a:lnTo>
                <a:lnTo>
                  <a:pt x="47498" y="129283"/>
                </a:lnTo>
                <a:lnTo>
                  <a:pt x="35998" y="117013"/>
                </a:lnTo>
                <a:lnTo>
                  <a:pt x="44470" y="88747"/>
                </a:lnTo>
                <a:lnTo>
                  <a:pt x="2123" y="50506"/>
                </a:lnTo>
                <a:close/>
              </a:path>
              <a:path w="435610" h="212089">
                <a:moveTo>
                  <a:pt x="212077" y="150425"/>
                </a:moveTo>
                <a:lnTo>
                  <a:pt x="178415" y="150425"/>
                </a:lnTo>
                <a:lnTo>
                  <a:pt x="211222" y="166916"/>
                </a:lnTo>
                <a:lnTo>
                  <a:pt x="212077" y="150425"/>
                </a:lnTo>
                <a:close/>
              </a:path>
              <a:path w="435610" h="212089">
                <a:moveTo>
                  <a:pt x="425128" y="64560"/>
                </a:moveTo>
                <a:lnTo>
                  <a:pt x="87096" y="64560"/>
                </a:lnTo>
                <a:lnTo>
                  <a:pt x="110234" y="84669"/>
                </a:lnTo>
                <a:lnTo>
                  <a:pt x="100415" y="120059"/>
                </a:lnTo>
                <a:lnTo>
                  <a:pt x="80430" y="139532"/>
                </a:lnTo>
                <a:lnTo>
                  <a:pt x="66375" y="141946"/>
                </a:lnTo>
                <a:lnTo>
                  <a:pt x="212517" y="141946"/>
                </a:lnTo>
                <a:lnTo>
                  <a:pt x="213652" y="120059"/>
                </a:lnTo>
                <a:lnTo>
                  <a:pt x="426713" y="89060"/>
                </a:lnTo>
                <a:lnTo>
                  <a:pt x="435176" y="71367"/>
                </a:lnTo>
                <a:lnTo>
                  <a:pt x="425128" y="64560"/>
                </a:lnTo>
                <a:close/>
              </a:path>
              <a:path w="435610" h="212089">
                <a:moveTo>
                  <a:pt x="79235" y="0"/>
                </a:moveTo>
                <a:lnTo>
                  <a:pt x="7861" y="39307"/>
                </a:lnTo>
                <a:lnTo>
                  <a:pt x="48693" y="81658"/>
                </a:lnTo>
                <a:lnTo>
                  <a:pt x="87096" y="64560"/>
                </a:lnTo>
                <a:lnTo>
                  <a:pt x="425128" y="64560"/>
                </a:lnTo>
                <a:lnTo>
                  <a:pt x="408181" y="53079"/>
                </a:lnTo>
                <a:lnTo>
                  <a:pt x="202164" y="53079"/>
                </a:lnTo>
                <a:lnTo>
                  <a:pt x="198470" y="42632"/>
                </a:lnTo>
                <a:lnTo>
                  <a:pt x="156499" y="42632"/>
                </a:lnTo>
                <a:lnTo>
                  <a:pt x="79235" y="0"/>
                </a:lnTo>
                <a:close/>
              </a:path>
              <a:path w="435610" h="212089">
                <a:moveTo>
                  <a:pt x="237999" y="35386"/>
                </a:moveTo>
                <a:lnTo>
                  <a:pt x="202164" y="53079"/>
                </a:lnTo>
                <a:lnTo>
                  <a:pt x="408181" y="53079"/>
                </a:lnTo>
                <a:lnTo>
                  <a:pt x="406374" y="51855"/>
                </a:lnTo>
                <a:lnTo>
                  <a:pt x="261150" y="51855"/>
                </a:lnTo>
                <a:lnTo>
                  <a:pt x="237999" y="35386"/>
                </a:lnTo>
                <a:close/>
              </a:path>
              <a:path w="435610" h="212089">
                <a:moveTo>
                  <a:pt x="317675" y="28736"/>
                </a:moveTo>
                <a:lnTo>
                  <a:pt x="261150" y="51855"/>
                </a:lnTo>
                <a:lnTo>
                  <a:pt x="406374" y="51855"/>
                </a:lnTo>
                <a:lnTo>
                  <a:pt x="403689" y="50036"/>
                </a:lnTo>
                <a:lnTo>
                  <a:pt x="351717" y="50036"/>
                </a:lnTo>
                <a:lnTo>
                  <a:pt x="317675" y="28736"/>
                </a:lnTo>
                <a:close/>
              </a:path>
              <a:path w="435610" h="212089">
                <a:moveTo>
                  <a:pt x="388315" y="39621"/>
                </a:moveTo>
                <a:lnTo>
                  <a:pt x="351717" y="50036"/>
                </a:lnTo>
                <a:lnTo>
                  <a:pt x="403689" y="50036"/>
                </a:lnTo>
                <a:lnTo>
                  <a:pt x="388315" y="39621"/>
                </a:lnTo>
                <a:close/>
              </a:path>
              <a:path w="435610" h="212089">
                <a:moveTo>
                  <a:pt x="191148" y="21927"/>
                </a:moveTo>
                <a:lnTo>
                  <a:pt x="156499" y="42632"/>
                </a:lnTo>
                <a:lnTo>
                  <a:pt x="198470" y="42632"/>
                </a:lnTo>
                <a:lnTo>
                  <a:pt x="191148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40346" y="3960134"/>
            <a:ext cx="456332" cy="231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953410" y="1281684"/>
            <a:ext cx="943038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10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00355" algn="l"/>
              </a:tabLst>
            </a:pPr>
            <a:r>
              <a:rPr sz="32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when Alice </a:t>
            </a:r>
            <a:r>
              <a:rPr sz="3200" spc="-1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wants </a:t>
            </a:r>
            <a:r>
              <a:rPr sz="3200" spc="-4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Bob’s </a:t>
            </a:r>
            <a:r>
              <a:rPr sz="320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public</a:t>
            </a:r>
            <a:r>
              <a:rPr sz="3200" spc="6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3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key</a:t>
            </a:r>
            <a:r>
              <a:rPr sz="2800" spc="-3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43255" lvl="1" indent="-232410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43255" algn="l"/>
              </a:tabLst>
            </a:pPr>
            <a:r>
              <a:rPr sz="2800" spc="-1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gets </a:t>
            </a:r>
            <a:r>
              <a:rPr sz="2800" spc="-3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Bob’s </a:t>
            </a:r>
            <a:r>
              <a:rPr sz="2800" spc="-1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certificate </a:t>
            </a: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(Bob or</a:t>
            </a:r>
            <a:r>
              <a:rPr sz="2800" spc="8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elsewhere)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43255" lvl="1" indent="-232410">
              <a:lnSpc>
                <a:spcPct val="100000"/>
              </a:lnSpc>
              <a:spcBef>
                <a:spcPts val="14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643255" algn="l"/>
              </a:tabLst>
            </a:pP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apply </a:t>
            </a:r>
            <a:r>
              <a:rPr sz="2800" spc="-7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CA’s </a:t>
            </a: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public </a:t>
            </a:r>
            <a:r>
              <a:rPr sz="2800" spc="-4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key </a:t>
            </a:r>
            <a:r>
              <a:rPr sz="2800" spc="-1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Bob</a:t>
            </a:r>
            <a:r>
              <a:rPr sz="2800" spc="-5" dirty="0">
                <a:solidFill>
                  <a:srgbClr val="44546A"/>
                </a:solidFill>
                <a:latin typeface="Yu Gothic" panose="020B0400000000000000" charset="-128"/>
                <a:cs typeface="Yu Gothic" panose="020B0400000000000000" charset="-128"/>
              </a:rPr>
              <a:t>ʼ</a:t>
            </a: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s </a:t>
            </a:r>
            <a:r>
              <a:rPr sz="2800" spc="-1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certificate, </a:t>
            </a:r>
            <a:r>
              <a:rPr sz="28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get </a:t>
            </a:r>
            <a:r>
              <a:rPr sz="2800" spc="-3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Bob’s </a:t>
            </a:r>
            <a:r>
              <a:rPr sz="2800" spc="-5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public</a:t>
            </a:r>
            <a:r>
              <a:rPr sz="2800" spc="27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4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key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76336" y="4369308"/>
            <a:ext cx="445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C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A</a:t>
            </a:r>
            <a:r>
              <a:rPr sz="2000" spc="-125" dirty="0">
                <a:latin typeface="Calibri" panose="020F0502020204030204"/>
                <a:cs typeface="Calibri" panose="020F0502020204030204"/>
              </a:rPr>
              <a:t>’</a:t>
            </a:r>
            <a:r>
              <a:rPr sz="2000" dirty="0">
                <a:latin typeface="Calibri" panose="020F0502020204030204"/>
                <a:cs typeface="Calibri" panose="020F0502020204030204"/>
              </a:rPr>
              <a:t>s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549869" y="4866132"/>
            <a:ext cx="374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Calibri" panose="020F0502020204030204"/>
                <a:cs typeface="Calibri" panose="020F0502020204030204"/>
              </a:rPr>
              <a:t>k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000" dirty="0">
                <a:latin typeface="Calibri" panose="020F0502020204030204"/>
                <a:cs typeface="Calibri" panose="020F0502020204030204"/>
              </a:rPr>
              <a:t>y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017060" y="4524848"/>
            <a:ext cx="60325" cy="64135"/>
          </a:xfrm>
          <a:custGeom>
            <a:avLst/>
            <a:gdLst/>
            <a:ahLst/>
            <a:cxnLst/>
            <a:rect l="l" t="t" r="r" b="b"/>
            <a:pathLst>
              <a:path w="60325" h="64135">
                <a:moveTo>
                  <a:pt x="17082" y="0"/>
                </a:moveTo>
                <a:lnTo>
                  <a:pt x="0" y="23276"/>
                </a:lnTo>
                <a:lnTo>
                  <a:pt x="48096" y="63619"/>
                </a:lnTo>
                <a:lnTo>
                  <a:pt x="60307" y="45957"/>
                </a:lnTo>
                <a:lnTo>
                  <a:pt x="1708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22644" y="4493384"/>
            <a:ext cx="435609" cy="212090"/>
          </a:xfrm>
          <a:custGeom>
            <a:avLst/>
            <a:gdLst/>
            <a:ahLst/>
            <a:cxnLst/>
            <a:rect l="l" t="t" r="r" b="b"/>
            <a:pathLst>
              <a:path w="435610" h="212089">
                <a:moveTo>
                  <a:pt x="2124" y="50505"/>
                </a:moveTo>
                <a:lnTo>
                  <a:pt x="0" y="150425"/>
                </a:lnTo>
                <a:lnTo>
                  <a:pt x="52929" y="209552"/>
                </a:lnTo>
                <a:lnTo>
                  <a:pt x="106610" y="212092"/>
                </a:lnTo>
                <a:lnTo>
                  <a:pt x="178415" y="150425"/>
                </a:lnTo>
                <a:lnTo>
                  <a:pt x="212077" y="150425"/>
                </a:lnTo>
                <a:lnTo>
                  <a:pt x="212517" y="141945"/>
                </a:lnTo>
                <a:lnTo>
                  <a:pt x="66375" y="141945"/>
                </a:lnTo>
                <a:lnTo>
                  <a:pt x="56122" y="137118"/>
                </a:lnTo>
                <a:lnTo>
                  <a:pt x="47498" y="129283"/>
                </a:lnTo>
                <a:lnTo>
                  <a:pt x="35998" y="117012"/>
                </a:lnTo>
                <a:lnTo>
                  <a:pt x="44470" y="88746"/>
                </a:lnTo>
                <a:lnTo>
                  <a:pt x="2124" y="50505"/>
                </a:lnTo>
                <a:close/>
              </a:path>
              <a:path w="435610" h="212089">
                <a:moveTo>
                  <a:pt x="212077" y="150425"/>
                </a:moveTo>
                <a:lnTo>
                  <a:pt x="178415" y="150425"/>
                </a:lnTo>
                <a:lnTo>
                  <a:pt x="211222" y="166916"/>
                </a:lnTo>
                <a:lnTo>
                  <a:pt x="212077" y="150425"/>
                </a:lnTo>
                <a:close/>
              </a:path>
              <a:path w="435610" h="212089">
                <a:moveTo>
                  <a:pt x="425127" y="64559"/>
                </a:moveTo>
                <a:lnTo>
                  <a:pt x="87096" y="64559"/>
                </a:lnTo>
                <a:lnTo>
                  <a:pt x="110234" y="84668"/>
                </a:lnTo>
                <a:lnTo>
                  <a:pt x="100415" y="120058"/>
                </a:lnTo>
                <a:lnTo>
                  <a:pt x="80430" y="139531"/>
                </a:lnTo>
                <a:lnTo>
                  <a:pt x="66375" y="141945"/>
                </a:lnTo>
                <a:lnTo>
                  <a:pt x="212517" y="141945"/>
                </a:lnTo>
                <a:lnTo>
                  <a:pt x="213652" y="120058"/>
                </a:lnTo>
                <a:lnTo>
                  <a:pt x="426713" y="89060"/>
                </a:lnTo>
                <a:lnTo>
                  <a:pt x="435175" y="71366"/>
                </a:lnTo>
                <a:lnTo>
                  <a:pt x="425127" y="64559"/>
                </a:lnTo>
                <a:close/>
              </a:path>
              <a:path w="435610" h="212089">
                <a:moveTo>
                  <a:pt x="79235" y="0"/>
                </a:moveTo>
                <a:lnTo>
                  <a:pt x="7861" y="39306"/>
                </a:lnTo>
                <a:lnTo>
                  <a:pt x="48693" y="81657"/>
                </a:lnTo>
                <a:lnTo>
                  <a:pt x="87096" y="64559"/>
                </a:lnTo>
                <a:lnTo>
                  <a:pt x="425127" y="64559"/>
                </a:lnTo>
                <a:lnTo>
                  <a:pt x="408180" y="53078"/>
                </a:lnTo>
                <a:lnTo>
                  <a:pt x="202164" y="53078"/>
                </a:lnTo>
                <a:lnTo>
                  <a:pt x="198470" y="42631"/>
                </a:lnTo>
                <a:lnTo>
                  <a:pt x="156499" y="42631"/>
                </a:lnTo>
                <a:lnTo>
                  <a:pt x="79235" y="0"/>
                </a:lnTo>
                <a:close/>
              </a:path>
              <a:path w="435610" h="212089">
                <a:moveTo>
                  <a:pt x="237999" y="35386"/>
                </a:moveTo>
                <a:lnTo>
                  <a:pt x="202164" y="53078"/>
                </a:lnTo>
                <a:lnTo>
                  <a:pt x="408180" y="53078"/>
                </a:lnTo>
                <a:lnTo>
                  <a:pt x="406372" y="51854"/>
                </a:lnTo>
                <a:lnTo>
                  <a:pt x="261150" y="51854"/>
                </a:lnTo>
                <a:lnTo>
                  <a:pt x="237999" y="35386"/>
                </a:lnTo>
                <a:close/>
              </a:path>
              <a:path w="435610" h="212089">
                <a:moveTo>
                  <a:pt x="317675" y="28735"/>
                </a:moveTo>
                <a:lnTo>
                  <a:pt x="261150" y="51854"/>
                </a:lnTo>
                <a:lnTo>
                  <a:pt x="406372" y="51854"/>
                </a:lnTo>
                <a:lnTo>
                  <a:pt x="403688" y="50035"/>
                </a:lnTo>
                <a:lnTo>
                  <a:pt x="351716" y="50035"/>
                </a:lnTo>
                <a:lnTo>
                  <a:pt x="317675" y="28735"/>
                </a:lnTo>
                <a:close/>
              </a:path>
              <a:path w="435610" h="212089">
                <a:moveTo>
                  <a:pt x="388313" y="39620"/>
                </a:moveTo>
                <a:lnTo>
                  <a:pt x="351716" y="50035"/>
                </a:lnTo>
                <a:lnTo>
                  <a:pt x="403688" y="50035"/>
                </a:lnTo>
                <a:lnTo>
                  <a:pt x="388313" y="39620"/>
                </a:lnTo>
                <a:close/>
              </a:path>
              <a:path w="435610" h="212089">
                <a:moveTo>
                  <a:pt x="191148" y="21927"/>
                </a:moveTo>
                <a:lnTo>
                  <a:pt x="156499" y="42631"/>
                </a:lnTo>
                <a:lnTo>
                  <a:pt x="198470" y="42631"/>
                </a:lnTo>
                <a:lnTo>
                  <a:pt x="191148" y="2192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009351" y="4482215"/>
            <a:ext cx="456332" cy="231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6189405" y="4958588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46401" y="4571492"/>
            <a:ext cx="109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public</a:t>
            </a:r>
            <a:r>
              <a:rPr sz="20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67" baseline="-30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700" spc="-67" baseline="200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+</a:t>
            </a:r>
            <a:endParaRPr sz="2700" baseline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521539" y="4300884"/>
            <a:ext cx="76200" cy="635635"/>
          </a:xfrm>
          <a:custGeom>
            <a:avLst/>
            <a:gdLst/>
            <a:ahLst/>
            <a:cxnLst/>
            <a:rect l="l" t="t" r="r" b="b"/>
            <a:pathLst>
              <a:path w="76200" h="635635">
                <a:moveTo>
                  <a:pt x="34923" y="76191"/>
                </a:moveTo>
                <a:lnTo>
                  <a:pt x="33536" y="635025"/>
                </a:lnTo>
                <a:lnTo>
                  <a:pt x="39886" y="635041"/>
                </a:lnTo>
                <a:lnTo>
                  <a:pt x="41273" y="76207"/>
                </a:lnTo>
                <a:lnTo>
                  <a:pt x="34923" y="76191"/>
                </a:lnTo>
                <a:close/>
              </a:path>
              <a:path w="76200" h="635635">
                <a:moveTo>
                  <a:pt x="69837" y="63491"/>
                </a:moveTo>
                <a:lnTo>
                  <a:pt x="34955" y="63491"/>
                </a:lnTo>
                <a:lnTo>
                  <a:pt x="41305" y="63507"/>
                </a:lnTo>
                <a:lnTo>
                  <a:pt x="41273" y="76207"/>
                </a:lnTo>
                <a:lnTo>
                  <a:pt x="76198" y="76293"/>
                </a:lnTo>
                <a:lnTo>
                  <a:pt x="69837" y="63491"/>
                </a:lnTo>
                <a:close/>
              </a:path>
              <a:path w="76200" h="635635">
                <a:moveTo>
                  <a:pt x="34955" y="63491"/>
                </a:moveTo>
                <a:lnTo>
                  <a:pt x="34923" y="76191"/>
                </a:lnTo>
                <a:lnTo>
                  <a:pt x="41273" y="76207"/>
                </a:lnTo>
                <a:lnTo>
                  <a:pt x="41305" y="63507"/>
                </a:lnTo>
                <a:lnTo>
                  <a:pt x="34955" y="63491"/>
                </a:lnTo>
                <a:close/>
              </a:path>
              <a:path w="76200" h="635635">
                <a:moveTo>
                  <a:pt x="38289" y="0"/>
                </a:moveTo>
                <a:lnTo>
                  <a:pt x="0" y="76104"/>
                </a:lnTo>
                <a:lnTo>
                  <a:pt x="34923" y="76191"/>
                </a:lnTo>
                <a:lnTo>
                  <a:pt x="34955" y="63491"/>
                </a:lnTo>
                <a:lnTo>
                  <a:pt x="69837" y="63491"/>
                </a:lnTo>
                <a:lnTo>
                  <a:pt x="38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5521878" y="3212132"/>
            <a:ext cx="1192530" cy="955675"/>
          </a:xfrm>
          <a:prstGeom prst="rect">
            <a:avLst/>
          </a:prstGeom>
          <a:solidFill>
            <a:srgbClr val="0012A0"/>
          </a:solidFill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30175" marR="86360" indent="165735">
              <a:lnSpc>
                <a:spcPct val="82000"/>
              </a:lnSpc>
              <a:spcBef>
                <a:spcPts val="750"/>
              </a:spcBef>
            </a:pP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digital  </a:t>
            </a:r>
            <a:r>
              <a:rPr sz="2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gn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  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(decrypt)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949147" y="3640207"/>
            <a:ext cx="1497965" cy="114300"/>
          </a:xfrm>
          <a:custGeom>
            <a:avLst/>
            <a:gdLst/>
            <a:ahLst/>
            <a:cxnLst/>
            <a:rect l="l" t="t" r="r" b="b"/>
            <a:pathLst>
              <a:path w="1497964" h="114300">
                <a:moveTo>
                  <a:pt x="1383195" y="0"/>
                </a:moveTo>
                <a:lnTo>
                  <a:pt x="1383195" y="114300"/>
                </a:lnTo>
                <a:lnTo>
                  <a:pt x="1459395" y="76200"/>
                </a:lnTo>
                <a:lnTo>
                  <a:pt x="1402245" y="76200"/>
                </a:lnTo>
                <a:lnTo>
                  <a:pt x="1402245" y="38100"/>
                </a:lnTo>
                <a:lnTo>
                  <a:pt x="1459395" y="38100"/>
                </a:lnTo>
                <a:lnTo>
                  <a:pt x="1383195" y="0"/>
                </a:lnTo>
                <a:close/>
              </a:path>
              <a:path w="1497964" h="114300">
                <a:moveTo>
                  <a:pt x="138319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83195" y="76200"/>
                </a:lnTo>
                <a:lnTo>
                  <a:pt x="1383195" y="38100"/>
                </a:lnTo>
                <a:close/>
              </a:path>
              <a:path w="1497964" h="114300">
                <a:moveTo>
                  <a:pt x="1459395" y="38100"/>
                </a:moveTo>
                <a:lnTo>
                  <a:pt x="1402245" y="38100"/>
                </a:lnTo>
                <a:lnTo>
                  <a:pt x="1402245" y="76200"/>
                </a:lnTo>
                <a:lnTo>
                  <a:pt x="1459395" y="76200"/>
                </a:lnTo>
                <a:lnTo>
                  <a:pt x="1497495" y="57150"/>
                </a:lnTo>
                <a:lnTo>
                  <a:pt x="145939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778486" y="3633581"/>
            <a:ext cx="1497965" cy="114300"/>
          </a:xfrm>
          <a:custGeom>
            <a:avLst/>
            <a:gdLst/>
            <a:ahLst/>
            <a:cxnLst/>
            <a:rect l="l" t="t" r="r" b="b"/>
            <a:pathLst>
              <a:path w="1497965" h="114300">
                <a:moveTo>
                  <a:pt x="1383195" y="76199"/>
                </a:moveTo>
                <a:lnTo>
                  <a:pt x="1383195" y="114300"/>
                </a:lnTo>
                <a:lnTo>
                  <a:pt x="1459395" y="76200"/>
                </a:lnTo>
                <a:lnTo>
                  <a:pt x="1383195" y="76199"/>
                </a:lnTo>
                <a:close/>
              </a:path>
              <a:path w="1497965" h="114300">
                <a:moveTo>
                  <a:pt x="1383195" y="38099"/>
                </a:moveTo>
                <a:lnTo>
                  <a:pt x="1383195" y="76199"/>
                </a:lnTo>
                <a:lnTo>
                  <a:pt x="1402245" y="76200"/>
                </a:lnTo>
                <a:lnTo>
                  <a:pt x="1402245" y="38100"/>
                </a:lnTo>
                <a:lnTo>
                  <a:pt x="1383195" y="38099"/>
                </a:lnTo>
                <a:close/>
              </a:path>
              <a:path w="1497965" h="114300">
                <a:moveTo>
                  <a:pt x="1383195" y="0"/>
                </a:moveTo>
                <a:lnTo>
                  <a:pt x="1383195" y="38099"/>
                </a:lnTo>
                <a:lnTo>
                  <a:pt x="1402245" y="38100"/>
                </a:lnTo>
                <a:lnTo>
                  <a:pt x="1402245" y="76200"/>
                </a:lnTo>
                <a:lnTo>
                  <a:pt x="1459397" y="76198"/>
                </a:lnTo>
                <a:lnTo>
                  <a:pt x="1497495" y="57150"/>
                </a:lnTo>
                <a:lnTo>
                  <a:pt x="1383195" y="0"/>
                </a:lnTo>
                <a:close/>
              </a:path>
              <a:path w="1497965" h="114300">
                <a:moveTo>
                  <a:pt x="0" y="38098"/>
                </a:moveTo>
                <a:lnTo>
                  <a:pt x="0" y="76198"/>
                </a:lnTo>
                <a:lnTo>
                  <a:pt x="1383195" y="76199"/>
                </a:lnTo>
                <a:lnTo>
                  <a:pt x="1383195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87840"/>
            <a:ext cx="6868159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The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Internet: </a:t>
            </a:r>
            <a:r>
              <a:rPr sz="4300" b="0" spc="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 </a:t>
            </a:r>
            <a:r>
              <a:rPr sz="4300" b="0" spc="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“services”</a:t>
            </a:r>
            <a:r>
              <a:rPr sz="4300" b="0" spc="-4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4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view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9074" y="3553078"/>
            <a:ext cx="987425" cy="669925"/>
          </a:xfrm>
          <a:custGeom>
            <a:avLst/>
            <a:gdLst/>
            <a:ahLst/>
            <a:cxnLst/>
            <a:rect l="l" t="t" r="r" b="b"/>
            <a:pathLst>
              <a:path w="987425" h="669925">
                <a:moveTo>
                  <a:pt x="0" y="0"/>
                </a:moveTo>
                <a:lnTo>
                  <a:pt x="986998" y="0"/>
                </a:lnTo>
                <a:lnTo>
                  <a:pt x="986998" y="669621"/>
                </a:lnTo>
                <a:lnTo>
                  <a:pt x="0" y="669621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58013" y="1510284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9574" y="4174235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</a:t>
            </a:r>
            <a:r>
              <a:rPr sz="1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5648" y="5762244"/>
            <a:ext cx="102616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409575">
              <a:lnSpc>
                <a:spcPts val="153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1400" dirty="0">
                <a:latin typeface="Calibri" panose="020F0502020204030204"/>
                <a:cs typeface="Calibri" panose="020F0502020204030204"/>
              </a:rPr>
              <a:t>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95614" y="4484144"/>
            <a:ext cx="233045" cy="18415"/>
          </a:xfrm>
          <a:custGeom>
            <a:avLst/>
            <a:gdLst/>
            <a:ahLst/>
            <a:cxnLst/>
            <a:rect l="l" t="t" r="r" b="b"/>
            <a:pathLst>
              <a:path w="233045" h="18414">
                <a:moveTo>
                  <a:pt x="-22225" y="9123"/>
                </a:moveTo>
                <a:lnTo>
                  <a:pt x="254767" y="9123"/>
                </a:lnTo>
              </a:path>
            </a:pathLst>
          </a:custGeom>
          <a:ln w="6269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91361" y="458476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796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36055" y="4054088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506808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78461" y="4130174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1" y="519423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21268" y="3693841"/>
            <a:ext cx="201295" cy="16510"/>
          </a:xfrm>
          <a:custGeom>
            <a:avLst/>
            <a:gdLst/>
            <a:ahLst/>
            <a:cxnLst/>
            <a:rect l="l" t="t" r="r" b="b"/>
            <a:pathLst>
              <a:path w="201295" h="16510">
                <a:moveTo>
                  <a:pt x="-22225" y="8198"/>
                </a:moveTo>
                <a:lnTo>
                  <a:pt x="223380" y="8198"/>
                </a:lnTo>
              </a:path>
            </a:pathLst>
          </a:custGeom>
          <a:ln w="6084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17588" y="3784253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834" y="1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88764" y="3307421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455385"/>
                </a:moveTo>
                <a:lnTo>
                  <a:pt x="1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065937" y="3375786"/>
            <a:ext cx="0" cy="466725"/>
          </a:xfrm>
          <a:custGeom>
            <a:avLst/>
            <a:gdLst/>
            <a:ahLst/>
            <a:cxnLst/>
            <a:rect l="l" t="t" r="r" b="b"/>
            <a:pathLst>
              <a:path h="466725">
                <a:moveTo>
                  <a:pt x="0" y="0"/>
                </a:moveTo>
                <a:lnTo>
                  <a:pt x="1" y="466720"/>
                </a:lnTo>
              </a:path>
            </a:pathLst>
          </a:custGeom>
          <a:ln w="15875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505941" y="1845564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na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38729" y="1845564"/>
            <a:ext cx="117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79068" y="3677907"/>
            <a:ext cx="306070" cy="198120"/>
          </a:xfrm>
          <a:custGeom>
            <a:avLst/>
            <a:gdLst/>
            <a:ahLst/>
            <a:cxnLst/>
            <a:rect l="l" t="t" r="r" b="b"/>
            <a:pathLst>
              <a:path w="306070" h="198120">
                <a:moveTo>
                  <a:pt x="0" y="0"/>
                </a:moveTo>
                <a:lnTo>
                  <a:pt x="305748" y="0"/>
                </a:lnTo>
                <a:lnTo>
                  <a:pt x="305748" y="197846"/>
                </a:lnTo>
                <a:lnTo>
                  <a:pt x="0" y="197846"/>
                </a:lnTo>
                <a:lnTo>
                  <a:pt x="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839789" y="3646932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86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44901" y="3442716"/>
            <a:ext cx="8705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75843" y="4684776"/>
            <a:ext cx="140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1100" dirty="0">
                <a:latin typeface="Calibri" panose="020F0502020204030204"/>
                <a:cs typeface="Calibri" panose="020F0502020204030204"/>
              </a:rPr>
              <a:t>r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41757" y="4223004"/>
            <a:ext cx="486409" cy="6324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19710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latin typeface="Calibri" panose="020F0502020204030204"/>
                <a:cs typeface="Calibri" panose="020F0502020204030204"/>
              </a:rPr>
              <a:t>co  </a:t>
            </a:r>
            <a:r>
              <a:rPr sz="1400" dirty="0">
                <a:latin typeface="Calibri" panose="020F0502020204030204"/>
                <a:cs typeface="Calibri" panose="020F0502020204030204"/>
              </a:rPr>
              <a:t>p</a:t>
            </a:r>
            <a:r>
              <a:rPr sz="1400" spc="-25" dirty="0">
                <a:latin typeface="Calibri" panose="020F0502020204030204"/>
                <a:cs typeface="Calibri" panose="020F0502020204030204"/>
              </a:rPr>
              <a:t>r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445"/>
              </a:lnSpc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570774" y="3594895"/>
            <a:ext cx="0" cy="485775"/>
          </a:xfrm>
          <a:custGeom>
            <a:avLst/>
            <a:gdLst/>
            <a:ahLst/>
            <a:cxnLst/>
            <a:rect l="l" t="t" r="r" b="b"/>
            <a:pathLst>
              <a:path h="485775">
                <a:moveTo>
                  <a:pt x="1" y="48574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895195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219614" y="4087741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4">
                <a:moveTo>
                  <a:pt x="655425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33069" y="350767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1" y="54029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979859" y="5061487"/>
            <a:ext cx="7620" cy="388620"/>
          </a:xfrm>
          <a:custGeom>
            <a:avLst/>
            <a:gdLst/>
            <a:ahLst/>
            <a:cxnLst/>
            <a:rect l="l" t="t" r="r" b="b"/>
            <a:pathLst>
              <a:path w="7620" h="388620">
                <a:moveTo>
                  <a:pt x="7560" y="38806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52774" y="546243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1"/>
                </a:moveTo>
                <a:lnTo>
                  <a:pt x="114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432958" y="483851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850066" y="4838516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821743" y="5108874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4">
                <a:moveTo>
                  <a:pt x="0" y="1"/>
                </a:moveTo>
                <a:lnTo>
                  <a:pt x="103050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210207" y="5117334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948367" y="529046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373816" y="5282252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488730" y="530793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488730" y="5258047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47777" y="3829969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1" y="13176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068200" y="5400815"/>
            <a:ext cx="1905" cy="367030"/>
          </a:xfrm>
          <a:custGeom>
            <a:avLst/>
            <a:gdLst/>
            <a:ahLst/>
            <a:cxnLst/>
            <a:rect l="l" t="t" r="r" b="b"/>
            <a:pathLst>
              <a:path w="1904" h="367029">
                <a:moveTo>
                  <a:pt x="1482" y="36679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459423" y="50365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100635" y="2268312"/>
            <a:ext cx="4445" cy="518795"/>
          </a:xfrm>
          <a:custGeom>
            <a:avLst/>
            <a:gdLst/>
            <a:ahLst/>
            <a:cxnLst/>
            <a:rect l="l" t="t" r="r" b="b"/>
            <a:pathLst>
              <a:path w="4445" h="518794">
                <a:moveTo>
                  <a:pt x="397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142164" y="2718967"/>
            <a:ext cx="574675" cy="27940"/>
          </a:xfrm>
          <a:custGeom>
            <a:avLst/>
            <a:gdLst/>
            <a:ahLst/>
            <a:cxnLst/>
            <a:rect l="l" t="t" r="r" b="b"/>
            <a:pathLst>
              <a:path w="574675" h="27939">
                <a:moveTo>
                  <a:pt x="574283" y="0"/>
                </a:moveTo>
                <a:lnTo>
                  <a:pt x="0" y="278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44554" y="4047455"/>
            <a:ext cx="969644" cy="3175"/>
          </a:xfrm>
          <a:custGeom>
            <a:avLst/>
            <a:gdLst/>
            <a:ahLst/>
            <a:cxnLst/>
            <a:rect l="l" t="t" r="r" b="b"/>
            <a:pathLst>
              <a:path w="969645" h="3175">
                <a:moveTo>
                  <a:pt x="0" y="3175"/>
                </a:moveTo>
                <a:lnTo>
                  <a:pt x="969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242073" y="5480937"/>
            <a:ext cx="452013" cy="95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84569" y="1949212"/>
            <a:ext cx="136840" cy="3284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725222" y="1891911"/>
            <a:ext cx="415925" cy="88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14072" y="2388800"/>
            <a:ext cx="530701" cy="255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437358" y="2630382"/>
            <a:ext cx="442061" cy="173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79912" y="2477728"/>
            <a:ext cx="361444" cy="217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48750" y="2476350"/>
            <a:ext cx="298166" cy="214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581559" y="2476035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580586" y="2629089"/>
            <a:ext cx="304191" cy="62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865509" y="2506424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80976" y="2637434"/>
            <a:ext cx="290960" cy="62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576106" y="2703727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2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577945" y="2704515"/>
            <a:ext cx="95324" cy="35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585035" y="2718150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30">
                <a:moveTo>
                  <a:pt x="9847" y="0"/>
                </a:moveTo>
                <a:lnTo>
                  <a:pt x="0" y="4956"/>
                </a:lnTo>
                <a:lnTo>
                  <a:pt x="24028" y="11267"/>
                </a:lnTo>
                <a:lnTo>
                  <a:pt x="33875" y="5633"/>
                </a:lnTo>
                <a:lnTo>
                  <a:pt x="98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583854" y="2723333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612871" y="2725361"/>
            <a:ext cx="34290" cy="12065"/>
          </a:xfrm>
          <a:custGeom>
            <a:avLst/>
            <a:gdLst/>
            <a:ahLst/>
            <a:cxnLst/>
            <a:rect l="l" t="t" r="r" b="b"/>
            <a:pathLst>
              <a:path w="34290" h="12064">
                <a:moveTo>
                  <a:pt x="9323" y="0"/>
                </a:moveTo>
                <a:lnTo>
                  <a:pt x="0" y="5182"/>
                </a:lnTo>
                <a:lnTo>
                  <a:pt x="24028" y="11492"/>
                </a:lnTo>
                <a:lnTo>
                  <a:pt x="33875" y="5858"/>
                </a:lnTo>
                <a:lnTo>
                  <a:pt x="93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11690" y="2730770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4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745152" y="2709237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439973" y="2715694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5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40168" y="2702152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82" y="0"/>
                </a:moveTo>
                <a:lnTo>
                  <a:pt x="0" y="14653"/>
                </a:lnTo>
                <a:lnTo>
                  <a:pt x="2929" y="14959"/>
                </a:lnTo>
                <a:lnTo>
                  <a:pt x="3312" y="1017"/>
                </a:lnTo>
                <a:lnTo>
                  <a:pt x="3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440363" y="2641213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449907" y="2705301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4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1" y="66596"/>
                </a:lnTo>
                <a:lnTo>
                  <a:pt x="412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739698" y="2700262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806664" y="2424476"/>
            <a:ext cx="92771" cy="4054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12778" y="2351914"/>
            <a:ext cx="530702" cy="2237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474536" y="2149144"/>
            <a:ext cx="849311" cy="168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686016" y="2091311"/>
            <a:ext cx="530702" cy="2237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468515" y="3451326"/>
            <a:ext cx="347997" cy="1906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483550" y="3632879"/>
            <a:ext cx="290343" cy="1284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575622" y="3516722"/>
            <a:ext cx="240289" cy="1654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622401" y="3516888"/>
            <a:ext cx="195516" cy="1607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578342" y="3516651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4" y="0"/>
                </a:moveTo>
                <a:lnTo>
                  <a:pt x="0" y="119214"/>
                </a:lnTo>
                <a:lnTo>
                  <a:pt x="8813" y="120745"/>
                </a:lnTo>
                <a:lnTo>
                  <a:pt x="54274" y="3253"/>
                </a:lnTo>
                <a:lnTo>
                  <a:pt x="4476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77704" y="3631265"/>
            <a:ext cx="199467" cy="470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764536" y="3539408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3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77959" y="3637513"/>
            <a:ext cx="190792" cy="464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74766" y="3687155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575971" y="3687747"/>
            <a:ext cx="62508" cy="262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580622" y="36979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457" y="0"/>
                </a:moveTo>
                <a:lnTo>
                  <a:pt x="0" y="3712"/>
                </a:lnTo>
                <a:lnTo>
                  <a:pt x="15755" y="8437"/>
                </a:lnTo>
                <a:lnTo>
                  <a:pt x="22213" y="4218"/>
                </a:lnTo>
                <a:lnTo>
                  <a:pt x="645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579846" y="370183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3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598874" y="3703356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113" y="0"/>
                </a:moveTo>
                <a:lnTo>
                  <a:pt x="0" y="3881"/>
                </a:lnTo>
                <a:lnTo>
                  <a:pt x="15756" y="8606"/>
                </a:lnTo>
                <a:lnTo>
                  <a:pt x="22214" y="4387"/>
                </a:lnTo>
                <a:lnTo>
                  <a:pt x="61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598099" y="3707407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2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685614" y="3691282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8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85500" y="3696117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6" y="0"/>
                </a:lnTo>
                <a:lnTo>
                  <a:pt x="0" y="1835"/>
                </a:lnTo>
                <a:lnTo>
                  <a:pt x="200386" y="55302"/>
                </a:lnTo>
                <a:lnTo>
                  <a:pt x="200625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85629" y="3685976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50" y="0"/>
                </a:moveTo>
                <a:lnTo>
                  <a:pt x="0" y="10974"/>
                </a:lnTo>
                <a:lnTo>
                  <a:pt x="1920" y="11202"/>
                </a:lnTo>
                <a:lnTo>
                  <a:pt x="2170" y="762"/>
                </a:lnTo>
                <a:lnTo>
                  <a:pt x="25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485756" y="3640344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1"/>
                </a:lnTo>
                <a:lnTo>
                  <a:pt x="2378" y="46339"/>
                </a:lnTo>
                <a:lnTo>
                  <a:pt x="93225" y="1375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492013" y="3688335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6" y="0"/>
                </a:moveTo>
                <a:lnTo>
                  <a:pt x="450" y="0"/>
                </a:lnTo>
                <a:lnTo>
                  <a:pt x="0" y="1766"/>
                </a:lnTo>
                <a:lnTo>
                  <a:pt x="190055" y="53181"/>
                </a:lnTo>
                <a:lnTo>
                  <a:pt x="190281" y="49870"/>
                </a:lnTo>
                <a:lnTo>
                  <a:pt x="27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682039" y="3684561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7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966993" y="3599330"/>
            <a:ext cx="359260" cy="3420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120214" y="3632128"/>
            <a:ext cx="169400" cy="1567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878195" y="3417204"/>
            <a:ext cx="189577" cy="3370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778432" y="3357611"/>
            <a:ext cx="347996" cy="1675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068553" y="4461662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409824" y="4287203"/>
            <a:ext cx="148568" cy="34914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206048" y="4279643"/>
            <a:ext cx="148567" cy="34914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291825" y="4221098"/>
            <a:ext cx="192257" cy="451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039944" y="3676827"/>
            <a:ext cx="161290" cy="0"/>
          </a:xfrm>
          <a:custGeom>
            <a:avLst/>
            <a:gdLst/>
            <a:ahLst/>
            <a:cxnLst/>
            <a:rect l="l" t="t" r="r" b="b"/>
            <a:pathLst>
              <a:path w="161290">
                <a:moveTo>
                  <a:pt x="0" y="0"/>
                </a:moveTo>
                <a:lnTo>
                  <a:pt x="161107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335153" y="3520070"/>
            <a:ext cx="128514" cy="3137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158881" y="3513278"/>
            <a:ext cx="128513" cy="3137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233081" y="3460672"/>
            <a:ext cx="166307" cy="4059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272617" y="5306137"/>
            <a:ext cx="166746" cy="3161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272617" y="5342176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339538" y="5338850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67203" y="0"/>
                </a:moveTo>
                <a:lnTo>
                  <a:pt x="4643" y="0"/>
                </a:lnTo>
                <a:lnTo>
                  <a:pt x="0" y="4643"/>
                </a:lnTo>
                <a:lnTo>
                  <a:pt x="0" y="16097"/>
                </a:lnTo>
                <a:lnTo>
                  <a:pt x="4643" y="20740"/>
                </a:lnTo>
                <a:lnTo>
                  <a:pt x="67203" y="20740"/>
                </a:lnTo>
                <a:lnTo>
                  <a:pt x="71846" y="16097"/>
                </a:lnTo>
                <a:lnTo>
                  <a:pt x="71846" y="4643"/>
                </a:lnTo>
                <a:lnTo>
                  <a:pt x="67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340734" y="5341010"/>
            <a:ext cx="69354" cy="164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273860" y="538801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0339490" y="5383620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4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59"/>
                </a:lnTo>
                <a:lnTo>
                  <a:pt x="4142" y="18501"/>
                </a:lnTo>
                <a:lnTo>
                  <a:pt x="67704" y="18501"/>
                </a:lnTo>
                <a:lnTo>
                  <a:pt x="71846" y="14359"/>
                </a:lnTo>
                <a:lnTo>
                  <a:pt x="71846" y="4141"/>
                </a:lnTo>
                <a:lnTo>
                  <a:pt x="67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0340785" y="5385882"/>
            <a:ext cx="69354" cy="142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273860" y="5433859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275103" y="5475420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338296" y="5474253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6" y="0"/>
                </a:moveTo>
                <a:lnTo>
                  <a:pt x="4164" y="0"/>
                </a:lnTo>
                <a:lnTo>
                  <a:pt x="0" y="4164"/>
                </a:lnTo>
                <a:lnTo>
                  <a:pt x="0" y="14436"/>
                </a:lnTo>
                <a:lnTo>
                  <a:pt x="4164" y="18600"/>
                </a:lnTo>
                <a:lnTo>
                  <a:pt x="67706" y="18600"/>
                </a:lnTo>
                <a:lnTo>
                  <a:pt x="71870" y="14436"/>
                </a:lnTo>
                <a:lnTo>
                  <a:pt x="71870" y="4164"/>
                </a:lnTo>
                <a:lnTo>
                  <a:pt x="6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339493" y="5474253"/>
            <a:ext cx="69373" cy="1634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338295" y="5430545"/>
            <a:ext cx="73660" cy="19050"/>
          </a:xfrm>
          <a:custGeom>
            <a:avLst/>
            <a:gdLst/>
            <a:ahLst/>
            <a:cxnLst/>
            <a:rect l="l" t="t" r="r" b="b"/>
            <a:pathLst>
              <a:path w="73659" h="19050">
                <a:moveTo>
                  <a:pt x="68926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61"/>
                </a:lnTo>
                <a:lnTo>
                  <a:pt x="4142" y="18502"/>
                </a:lnTo>
                <a:lnTo>
                  <a:pt x="68926" y="18502"/>
                </a:lnTo>
                <a:lnTo>
                  <a:pt x="73068" y="14361"/>
                </a:lnTo>
                <a:lnTo>
                  <a:pt x="73068" y="4141"/>
                </a:lnTo>
                <a:lnTo>
                  <a:pt x="6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339493" y="5306137"/>
            <a:ext cx="71869" cy="3155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405790" y="5301374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031"/>
                </a:lnTo>
              </a:path>
            </a:pathLst>
          </a:custGeom>
          <a:ln w="182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409646" y="5340794"/>
            <a:ext cx="30711" cy="745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434887" y="5607421"/>
            <a:ext cx="6350" cy="13335"/>
          </a:xfrm>
          <a:custGeom>
            <a:avLst/>
            <a:gdLst/>
            <a:ahLst/>
            <a:cxnLst/>
            <a:rect l="l" t="t" r="r" b="b"/>
            <a:pathLst>
              <a:path w="6350" h="13335">
                <a:moveTo>
                  <a:pt x="4826" y="0"/>
                </a:moveTo>
                <a:lnTo>
                  <a:pt x="1391" y="0"/>
                </a:lnTo>
                <a:lnTo>
                  <a:pt x="0" y="2936"/>
                </a:lnTo>
                <a:lnTo>
                  <a:pt x="0" y="10180"/>
                </a:lnTo>
                <a:lnTo>
                  <a:pt x="1391" y="13116"/>
                </a:lnTo>
                <a:lnTo>
                  <a:pt x="4826" y="13116"/>
                </a:lnTo>
                <a:lnTo>
                  <a:pt x="6217" y="10180"/>
                </a:lnTo>
                <a:lnTo>
                  <a:pt x="6217" y="2936"/>
                </a:lnTo>
                <a:lnTo>
                  <a:pt x="482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408401" y="5607836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6"/>
                </a:lnTo>
                <a:lnTo>
                  <a:pt x="199" y="27615"/>
                </a:lnTo>
                <a:lnTo>
                  <a:pt x="30464" y="12656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263913" y="5626614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>
                <a:moveTo>
                  <a:pt x="0" y="0"/>
                </a:moveTo>
                <a:lnTo>
                  <a:pt x="148717" y="0"/>
                </a:lnTo>
              </a:path>
            </a:pathLst>
          </a:custGeom>
          <a:ln w="20711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263913" y="5616258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272617" y="5621643"/>
            <a:ext cx="132551" cy="109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272617" y="5621643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284925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307308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328324" y="5575803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384154" y="5500550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384154" y="5495787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955853" y="4932348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103260" y="4963062"/>
            <a:ext cx="162974" cy="1467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010801" y="5861357"/>
            <a:ext cx="307701" cy="1915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023861" y="6044832"/>
            <a:ext cx="257189" cy="12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104953" y="5927280"/>
            <a:ext cx="213568" cy="16657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07910" y="5927173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2" y="121649"/>
                </a:lnTo>
                <a:lnTo>
                  <a:pt x="47989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146866" y="5927409"/>
            <a:ext cx="172878" cy="1619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107345" y="6042645"/>
            <a:ext cx="176371" cy="474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272544" y="5950101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2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4"/>
                </a:lnTo>
                <a:lnTo>
                  <a:pt x="48442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107571" y="6048940"/>
            <a:ext cx="168700" cy="4680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104748" y="609895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6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105815" y="6099550"/>
            <a:ext cx="55270" cy="264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109926" y="6109837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709" y="0"/>
                </a:moveTo>
                <a:lnTo>
                  <a:pt x="0" y="3740"/>
                </a:lnTo>
                <a:lnTo>
                  <a:pt x="13930" y="8500"/>
                </a:lnTo>
                <a:lnTo>
                  <a:pt x="19640" y="4250"/>
                </a:lnTo>
                <a:lnTo>
                  <a:pt x="57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109241" y="6113748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126065" y="6115277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405" y="0"/>
                </a:moveTo>
                <a:lnTo>
                  <a:pt x="0" y="3910"/>
                </a:lnTo>
                <a:lnTo>
                  <a:pt x="13930" y="8670"/>
                </a:lnTo>
                <a:lnTo>
                  <a:pt x="19640" y="4420"/>
                </a:lnTo>
                <a:lnTo>
                  <a:pt x="540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125380" y="611935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2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202761" y="6103113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1" y="0"/>
                </a:moveTo>
                <a:lnTo>
                  <a:pt x="209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025818" y="6107984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7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025932" y="6097768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20" y="0"/>
                </a:moveTo>
                <a:lnTo>
                  <a:pt x="0" y="11055"/>
                </a:lnTo>
                <a:lnTo>
                  <a:pt x="1697" y="11285"/>
                </a:lnTo>
                <a:lnTo>
                  <a:pt x="1918" y="767"/>
                </a:lnTo>
                <a:lnTo>
                  <a:pt x="22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026045" y="6051792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1" y="46687"/>
                </a:lnTo>
                <a:lnTo>
                  <a:pt x="82429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031578" y="6100143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8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199599" y="6096341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3" y="0"/>
                </a:moveTo>
                <a:lnTo>
                  <a:pt x="0" y="53637"/>
                </a:lnTo>
                <a:lnTo>
                  <a:pt x="162" y="55478"/>
                </a:lnTo>
                <a:lnTo>
                  <a:pt x="976" y="55478"/>
                </a:lnTo>
                <a:lnTo>
                  <a:pt x="68654" y="3453"/>
                </a:lnTo>
                <a:lnTo>
                  <a:pt x="6857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748978" y="5313247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896387" y="5343960"/>
            <a:ext cx="162974" cy="1467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128906" y="5536844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276314" y="5567557"/>
            <a:ext cx="162972" cy="14678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527132" y="5558316"/>
            <a:ext cx="345629" cy="3203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674539" y="5589030"/>
            <a:ext cx="162974" cy="1467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647169" y="6015687"/>
            <a:ext cx="316707" cy="1584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661004" y="6165889"/>
            <a:ext cx="263930" cy="1072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744217" y="6069110"/>
            <a:ext cx="219540" cy="13880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747120" y="6069863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787217" y="6070058"/>
            <a:ext cx="177937" cy="1332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746539" y="6164917"/>
            <a:ext cx="181532" cy="390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916572" y="6088737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746771" y="6170100"/>
            <a:ext cx="173636" cy="385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743865" y="6211270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9" y="0"/>
                </a:moveTo>
                <a:lnTo>
                  <a:pt x="0" y="12806"/>
                </a:lnTo>
                <a:lnTo>
                  <a:pt x="36828" y="22882"/>
                </a:lnTo>
                <a:lnTo>
                  <a:pt x="58925" y="8677"/>
                </a:lnTo>
                <a:lnTo>
                  <a:pt x="2295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744963" y="6211761"/>
            <a:ext cx="56888" cy="2176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749193" y="6220227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877" y="0"/>
                </a:moveTo>
                <a:lnTo>
                  <a:pt x="0" y="3079"/>
                </a:lnTo>
                <a:lnTo>
                  <a:pt x="14339" y="6997"/>
                </a:lnTo>
                <a:lnTo>
                  <a:pt x="20217" y="3498"/>
                </a:lnTo>
                <a:lnTo>
                  <a:pt x="587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748489" y="622344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3" y="4409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765806" y="6224706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563" y="0"/>
                </a:moveTo>
                <a:lnTo>
                  <a:pt x="0" y="3219"/>
                </a:lnTo>
                <a:lnTo>
                  <a:pt x="14339" y="7138"/>
                </a:lnTo>
                <a:lnTo>
                  <a:pt x="20215" y="3639"/>
                </a:lnTo>
                <a:lnTo>
                  <a:pt x="556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765100" y="6228065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41" y="0"/>
                </a:moveTo>
                <a:lnTo>
                  <a:pt x="0" y="629"/>
                </a:lnTo>
                <a:lnTo>
                  <a:pt x="14104" y="4408"/>
                </a:lnTo>
                <a:lnTo>
                  <a:pt x="15201" y="3709"/>
                </a:lnTo>
                <a:lnTo>
                  <a:pt x="94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844747" y="6214693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4"/>
                </a:lnTo>
                <a:lnTo>
                  <a:pt x="71145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662627" y="6218702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4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662742" y="6210292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7" y="0"/>
                </a:moveTo>
                <a:lnTo>
                  <a:pt x="0" y="9100"/>
                </a:lnTo>
                <a:lnTo>
                  <a:pt x="1747" y="9290"/>
                </a:lnTo>
                <a:lnTo>
                  <a:pt x="1976" y="631"/>
                </a:lnTo>
                <a:lnTo>
                  <a:pt x="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662858" y="6172448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4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668553" y="6212248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2" y="0"/>
                </a:moveTo>
                <a:lnTo>
                  <a:pt x="410" y="0"/>
                </a:lnTo>
                <a:lnTo>
                  <a:pt x="0" y="1463"/>
                </a:lnTo>
                <a:lnTo>
                  <a:pt x="172967" y="44103"/>
                </a:lnTo>
                <a:lnTo>
                  <a:pt x="173172" y="41358"/>
                </a:lnTo>
                <a:lnTo>
                  <a:pt x="246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841493" y="620912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3"/>
                </a:lnTo>
                <a:lnTo>
                  <a:pt x="167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001296" y="5668574"/>
            <a:ext cx="161345" cy="3335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001297" y="5706585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066050" y="5703077"/>
            <a:ext cx="69850" cy="22225"/>
          </a:xfrm>
          <a:custGeom>
            <a:avLst/>
            <a:gdLst/>
            <a:ahLst/>
            <a:cxnLst/>
            <a:rect l="l" t="t" r="r" b="b"/>
            <a:pathLst>
              <a:path w="69850" h="22225">
                <a:moveTo>
                  <a:pt x="64620" y="0"/>
                </a:moveTo>
                <a:lnTo>
                  <a:pt x="4898" y="0"/>
                </a:lnTo>
                <a:lnTo>
                  <a:pt x="0" y="4897"/>
                </a:lnTo>
                <a:lnTo>
                  <a:pt x="0" y="16979"/>
                </a:lnTo>
                <a:lnTo>
                  <a:pt x="4898" y="21877"/>
                </a:lnTo>
                <a:lnTo>
                  <a:pt x="64620" y="21877"/>
                </a:lnTo>
                <a:lnTo>
                  <a:pt x="69517" y="16979"/>
                </a:lnTo>
                <a:lnTo>
                  <a:pt x="69517" y="4897"/>
                </a:lnTo>
                <a:lnTo>
                  <a:pt x="6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0067207" y="5705356"/>
            <a:ext cx="67106" cy="173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002499" y="5754936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066001" y="5750296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4"/>
                </a:lnTo>
                <a:lnTo>
                  <a:pt x="65148" y="19514"/>
                </a:lnTo>
                <a:lnTo>
                  <a:pt x="69517" y="15146"/>
                </a:lnTo>
                <a:lnTo>
                  <a:pt x="69517" y="4368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067256" y="5752683"/>
            <a:ext cx="67106" cy="150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002499" y="5803287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003702" y="5847124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0064849" y="5845895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91" y="0"/>
                </a:lnTo>
                <a:lnTo>
                  <a:pt x="0" y="4391"/>
                </a:lnTo>
                <a:lnTo>
                  <a:pt x="0" y="15226"/>
                </a:lnTo>
                <a:lnTo>
                  <a:pt x="4391" y="19617"/>
                </a:lnTo>
                <a:lnTo>
                  <a:pt x="65148" y="19617"/>
                </a:lnTo>
                <a:lnTo>
                  <a:pt x="69540" y="15226"/>
                </a:lnTo>
                <a:lnTo>
                  <a:pt x="69540" y="4391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0066007" y="5845895"/>
            <a:ext cx="67127" cy="1724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064846" y="5799792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66332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5"/>
                </a:lnTo>
                <a:lnTo>
                  <a:pt x="66332" y="19515"/>
                </a:lnTo>
                <a:lnTo>
                  <a:pt x="70700" y="15146"/>
                </a:lnTo>
                <a:lnTo>
                  <a:pt x="70700" y="4368"/>
                </a:lnTo>
                <a:lnTo>
                  <a:pt x="66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066006" y="5668574"/>
            <a:ext cx="69540" cy="33277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130154" y="566381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303"/>
                </a:lnTo>
              </a:path>
            </a:pathLst>
          </a:custGeom>
          <a:ln w="179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133884" y="5705130"/>
            <a:ext cx="29718" cy="7864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158308" y="5986353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4669" y="0"/>
                </a:moveTo>
                <a:lnTo>
                  <a:pt x="1347" y="0"/>
                </a:lnTo>
                <a:lnTo>
                  <a:pt x="0" y="3097"/>
                </a:lnTo>
                <a:lnTo>
                  <a:pt x="0" y="10737"/>
                </a:lnTo>
                <a:lnTo>
                  <a:pt x="1347" y="13834"/>
                </a:lnTo>
                <a:lnTo>
                  <a:pt x="4669" y="13834"/>
                </a:lnTo>
                <a:lnTo>
                  <a:pt x="6015" y="10737"/>
                </a:lnTo>
                <a:lnTo>
                  <a:pt x="6015" y="3097"/>
                </a:lnTo>
                <a:lnTo>
                  <a:pt x="466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132682" y="5986789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7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992874" y="6006596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898" y="0"/>
                </a:lnTo>
              </a:path>
            </a:pathLst>
          </a:custGeom>
          <a:ln w="2184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992874" y="5995673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0001296" y="6001353"/>
            <a:ext cx="128256" cy="1150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0001297" y="6001353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001320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034864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055198" y="5953001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80"/>
                </a:lnTo>
                <a:lnTo>
                  <a:pt x="14847" y="20680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109220" y="5873631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8"/>
                </a:lnTo>
              </a:path>
            </a:pathLst>
          </a:custGeom>
          <a:ln w="96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109220" y="5868868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063"/>
                </a:lnTo>
              </a:path>
            </a:pathLst>
          </a:custGeom>
          <a:ln w="19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199922" y="2318755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290610" y="5524232"/>
            <a:ext cx="380933" cy="31746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783580" y="5065641"/>
            <a:ext cx="393738" cy="1429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783579" y="506564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7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849614" y="5007966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5"/>
                </a:moveTo>
                <a:lnTo>
                  <a:pt x="51123" y="25345"/>
                </a:lnTo>
                <a:lnTo>
                  <a:pt x="128953" y="58200"/>
                </a:lnTo>
                <a:lnTo>
                  <a:pt x="192247" y="34150"/>
                </a:lnTo>
                <a:lnTo>
                  <a:pt x="130262" y="34150"/>
                </a:lnTo>
                <a:lnTo>
                  <a:pt x="109281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50"/>
                </a:lnTo>
                <a:lnTo>
                  <a:pt x="192247" y="34150"/>
                </a:lnTo>
                <a:lnTo>
                  <a:pt x="213885" y="25928"/>
                </a:lnTo>
                <a:lnTo>
                  <a:pt x="233200" y="25928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3" y="25345"/>
                </a:lnTo>
                <a:lnTo>
                  <a:pt x="109281" y="25345"/>
                </a:lnTo>
                <a:lnTo>
                  <a:pt x="51123" y="938"/>
                </a:lnTo>
                <a:close/>
              </a:path>
              <a:path w="262254" h="58420">
                <a:moveTo>
                  <a:pt x="233200" y="25928"/>
                </a:moveTo>
                <a:lnTo>
                  <a:pt x="213885" y="25928"/>
                </a:lnTo>
                <a:lnTo>
                  <a:pt x="223867" y="30039"/>
                </a:lnTo>
                <a:lnTo>
                  <a:pt x="233200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841956" y="5033280"/>
            <a:ext cx="276889" cy="7865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849363" y="5452959"/>
            <a:ext cx="308626" cy="769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849364" y="5452959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871673" y="5352639"/>
            <a:ext cx="261397" cy="9396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676640" y="5043078"/>
            <a:ext cx="393738" cy="14291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676640" y="5043078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742676" y="498540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2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7" y="34149"/>
                </a:lnTo>
                <a:lnTo>
                  <a:pt x="130261" y="34149"/>
                </a:lnTo>
                <a:lnTo>
                  <a:pt x="109282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7" y="34149"/>
                </a:lnTo>
                <a:lnTo>
                  <a:pt x="213884" y="25927"/>
                </a:lnTo>
                <a:lnTo>
                  <a:pt x="233200" y="25927"/>
                </a:lnTo>
                <a:lnTo>
                  <a:pt x="261931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2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0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200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735016" y="5010716"/>
            <a:ext cx="276890" cy="7865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311520" y="5308356"/>
            <a:ext cx="308626" cy="769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311519" y="5308356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333827" y="5208036"/>
            <a:ext cx="261397" cy="939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882507" y="3599776"/>
            <a:ext cx="174154" cy="10022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247915" y="4851345"/>
            <a:ext cx="393738" cy="1429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9247915" y="4851345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0"/>
                </a:lnTo>
                <a:lnTo>
                  <a:pt x="37940" y="112531"/>
                </a:lnTo>
                <a:lnTo>
                  <a:pt x="80507" y="127846"/>
                </a:lnTo>
                <a:lnTo>
                  <a:pt x="134488" y="137890"/>
                </a:lnTo>
                <a:lnTo>
                  <a:pt x="196641" y="141497"/>
                </a:lnTo>
                <a:lnTo>
                  <a:pt x="258795" y="137890"/>
                </a:lnTo>
                <a:lnTo>
                  <a:pt x="312775" y="127846"/>
                </a:lnTo>
                <a:lnTo>
                  <a:pt x="355342" y="112531"/>
                </a:lnTo>
                <a:lnTo>
                  <a:pt x="383258" y="93110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2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9313950" y="4793669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0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6" y="34150"/>
                </a:lnTo>
                <a:lnTo>
                  <a:pt x="130261" y="34150"/>
                </a:lnTo>
                <a:lnTo>
                  <a:pt x="109280" y="25345"/>
                </a:lnTo>
                <a:close/>
              </a:path>
              <a:path w="262254" h="58420">
                <a:moveTo>
                  <a:pt x="210578" y="0"/>
                </a:moveTo>
                <a:lnTo>
                  <a:pt x="130261" y="34150"/>
                </a:lnTo>
                <a:lnTo>
                  <a:pt x="192246" y="34150"/>
                </a:lnTo>
                <a:lnTo>
                  <a:pt x="213884" y="25928"/>
                </a:lnTo>
                <a:lnTo>
                  <a:pt x="233199" y="25928"/>
                </a:lnTo>
                <a:lnTo>
                  <a:pt x="261931" y="13271"/>
                </a:lnTo>
                <a:lnTo>
                  <a:pt x="210578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2" y="25345"/>
                </a:lnTo>
                <a:lnTo>
                  <a:pt x="109280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8"/>
                </a:moveTo>
                <a:lnTo>
                  <a:pt x="213884" y="25928"/>
                </a:lnTo>
                <a:lnTo>
                  <a:pt x="223867" y="30039"/>
                </a:lnTo>
                <a:lnTo>
                  <a:pt x="233199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9306290" y="4818983"/>
            <a:ext cx="276889" cy="7865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0924406" y="4367537"/>
            <a:ext cx="231457" cy="1235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285299" y="3696550"/>
            <a:ext cx="2867025" cy="1376045"/>
          </a:xfrm>
          <a:custGeom>
            <a:avLst/>
            <a:gdLst/>
            <a:ahLst/>
            <a:cxnLst/>
            <a:rect l="l" t="t" r="r" b="b"/>
            <a:pathLst>
              <a:path w="2867025" h="1376045">
                <a:moveTo>
                  <a:pt x="65364" y="1289630"/>
                </a:moveTo>
                <a:lnTo>
                  <a:pt x="0" y="1373704"/>
                </a:lnTo>
                <a:lnTo>
                  <a:pt x="106476" y="1375550"/>
                </a:lnTo>
                <a:lnTo>
                  <a:pt x="96051" y="1353764"/>
                </a:lnTo>
                <a:lnTo>
                  <a:pt x="78451" y="1353764"/>
                </a:lnTo>
                <a:lnTo>
                  <a:pt x="64747" y="1325123"/>
                </a:lnTo>
                <a:lnTo>
                  <a:pt x="79068" y="1318270"/>
                </a:lnTo>
                <a:lnTo>
                  <a:pt x="65364" y="1289630"/>
                </a:lnTo>
                <a:close/>
              </a:path>
              <a:path w="2867025" h="1376045">
                <a:moveTo>
                  <a:pt x="79068" y="1318270"/>
                </a:moveTo>
                <a:lnTo>
                  <a:pt x="64747" y="1325123"/>
                </a:lnTo>
                <a:lnTo>
                  <a:pt x="78451" y="1353764"/>
                </a:lnTo>
                <a:lnTo>
                  <a:pt x="92772" y="1346911"/>
                </a:lnTo>
                <a:lnTo>
                  <a:pt x="79068" y="1318270"/>
                </a:lnTo>
                <a:close/>
              </a:path>
              <a:path w="2867025" h="1376045">
                <a:moveTo>
                  <a:pt x="92772" y="1346911"/>
                </a:moveTo>
                <a:lnTo>
                  <a:pt x="78451" y="1353764"/>
                </a:lnTo>
                <a:lnTo>
                  <a:pt x="96051" y="1353764"/>
                </a:lnTo>
                <a:lnTo>
                  <a:pt x="92772" y="1346911"/>
                </a:lnTo>
                <a:close/>
              </a:path>
              <a:path w="2867025" h="1376045">
                <a:moveTo>
                  <a:pt x="2774216" y="28640"/>
                </a:moveTo>
                <a:lnTo>
                  <a:pt x="79068" y="1318270"/>
                </a:lnTo>
                <a:lnTo>
                  <a:pt x="92772" y="1346911"/>
                </a:lnTo>
                <a:lnTo>
                  <a:pt x="2787920" y="57280"/>
                </a:lnTo>
                <a:lnTo>
                  <a:pt x="2774216" y="28640"/>
                </a:lnTo>
                <a:close/>
              </a:path>
              <a:path w="2867025" h="1376045">
                <a:moveTo>
                  <a:pt x="2851484" y="21789"/>
                </a:moveTo>
                <a:lnTo>
                  <a:pt x="2788533" y="21789"/>
                </a:lnTo>
                <a:lnTo>
                  <a:pt x="2802238" y="50429"/>
                </a:lnTo>
                <a:lnTo>
                  <a:pt x="2787920" y="57280"/>
                </a:lnTo>
                <a:lnTo>
                  <a:pt x="2801625" y="85920"/>
                </a:lnTo>
                <a:lnTo>
                  <a:pt x="2851484" y="21789"/>
                </a:lnTo>
                <a:close/>
              </a:path>
              <a:path w="2867025" h="1376045">
                <a:moveTo>
                  <a:pt x="2788533" y="21789"/>
                </a:moveTo>
                <a:lnTo>
                  <a:pt x="2774216" y="28640"/>
                </a:lnTo>
                <a:lnTo>
                  <a:pt x="2787920" y="57280"/>
                </a:lnTo>
                <a:lnTo>
                  <a:pt x="2802238" y="50429"/>
                </a:lnTo>
                <a:lnTo>
                  <a:pt x="2788533" y="21789"/>
                </a:lnTo>
                <a:close/>
              </a:path>
              <a:path w="2867025" h="1376045">
                <a:moveTo>
                  <a:pt x="2760512" y="0"/>
                </a:moveTo>
                <a:lnTo>
                  <a:pt x="2774216" y="28640"/>
                </a:lnTo>
                <a:lnTo>
                  <a:pt x="2788533" y="21789"/>
                </a:lnTo>
                <a:lnTo>
                  <a:pt x="2851484" y="21789"/>
                </a:lnTo>
                <a:lnTo>
                  <a:pt x="2866989" y="1846"/>
                </a:lnTo>
                <a:lnTo>
                  <a:pt x="27605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 txBox="1"/>
          <p:nvPr/>
        </p:nvSpPr>
        <p:spPr>
          <a:xfrm>
            <a:off x="7641459" y="4590796"/>
            <a:ext cx="457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600" i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8099824" y="4753667"/>
            <a:ext cx="402590" cy="116205"/>
          </a:xfrm>
          <a:custGeom>
            <a:avLst/>
            <a:gdLst/>
            <a:ahLst/>
            <a:cxnLst/>
            <a:rect l="l" t="t" r="r" b="b"/>
            <a:pathLst>
              <a:path w="402590" h="116204">
                <a:moveTo>
                  <a:pt x="0" y="0"/>
                </a:moveTo>
                <a:lnTo>
                  <a:pt x="402218" y="115861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7585050" y="2787534"/>
            <a:ext cx="103505" cy="664210"/>
          </a:xfrm>
          <a:custGeom>
            <a:avLst/>
            <a:gdLst/>
            <a:ahLst/>
            <a:cxnLst/>
            <a:rect l="l" t="t" r="r" b="b"/>
            <a:pathLst>
              <a:path w="103504" h="664210">
                <a:moveTo>
                  <a:pt x="39942" y="568831"/>
                </a:moveTo>
                <a:lnTo>
                  <a:pt x="8196" y="569381"/>
                </a:lnTo>
                <a:lnTo>
                  <a:pt x="57463" y="663792"/>
                </a:lnTo>
                <a:lnTo>
                  <a:pt x="95310" y="584704"/>
                </a:lnTo>
                <a:lnTo>
                  <a:pt x="40217" y="584704"/>
                </a:lnTo>
                <a:lnTo>
                  <a:pt x="39942" y="568831"/>
                </a:lnTo>
                <a:close/>
              </a:path>
              <a:path w="103504" h="664210">
                <a:moveTo>
                  <a:pt x="71687" y="568281"/>
                </a:moveTo>
                <a:lnTo>
                  <a:pt x="39942" y="568831"/>
                </a:lnTo>
                <a:lnTo>
                  <a:pt x="40217" y="584704"/>
                </a:lnTo>
                <a:lnTo>
                  <a:pt x="71962" y="584154"/>
                </a:lnTo>
                <a:lnTo>
                  <a:pt x="71687" y="568281"/>
                </a:lnTo>
                <a:close/>
              </a:path>
              <a:path w="103504" h="664210">
                <a:moveTo>
                  <a:pt x="103432" y="567731"/>
                </a:moveTo>
                <a:lnTo>
                  <a:pt x="71687" y="568281"/>
                </a:lnTo>
                <a:lnTo>
                  <a:pt x="71962" y="584154"/>
                </a:lnTo>
                <a:lnTo>
                  <a:pt x="40217" y="584704"/>
                </a:lnTo>
                <a:lnTo>
                  <a:pt x="95310" y="584704"/>
                </a:lnTo>
                <a:lnTo>
                  <a:pt x="103432" y="567731"/>
                </a:lnTo>
                <a:close/>
              </a:path>
              <a:path w="103504" h="664210">
                <a:moveTo>
                  <a:pt x="63490" y="94961"/>
                </a:moveTo>
                <a:lnTo>
                  <a:pt x="31745" y="95510"/>
                </a:lnTo>
                <a:lnTo>
                  <a:pt x="39942" y="568831"/>
                </a:lnTo>
                <a:lnTo>
                  <a:pt x="71687" y="568281"/>
                </a:lnTo>
                <a:lnTo>
                  <a:pt x="63490" y="94961"/>
                </a:lnTo>
                <a:close/>
              </a:path>
              <a:path w="103504" h="664210">
                <a:moveTo>
                  <a:pt x="45968" y="0"/>
                </a:moveTo>
                <a:lnTo>
                  <a:pt x="0" y="96060"/>
                </a:lnTo>
                <a:lnTo>
                  <a:pt x="31745" y="95510"/>
                </a:lnTo>
                <a:lnTo>
                  <a:pt x="31470" y="79637"/>
                </a:lnTo>
                <a:lnTo>
                  <a:pt x="63215" y="79089"/>
                </a:lnTo>
                <a:lnTo>
                  <a:pt x="87240" y="79089"/>
                </a:lnTo>
                <a:lnTo>
                  <a:pt x="45968" y="0"/>
                </a:lnTo>
                <a:close/>
              </a:path>
              <a:path w="103504" h="664210">
                <a:moveTo>
                  <a:pt x="63215" y="79089"/>
                </a:moveTo>
                <a:lnTo>
                  <a:pt x="31470" y="79637"/>
                </a:lnTo>
                <a:lnTo>
                  <a:pt x="31745" y="95510"/>
                </a:lnTo>
                <a:lnTo>
                  <a:pt x="63490" y="94961"/>
                </a:lnTo>
                <a:lnTo>
                  <a:pt x="63215" y="79089"/>
                </a:lnTo>
                <a:close/>
              </a:path>
              <a:path w="103504" h="664210">
                <a:moveTo>
                  <a:pt x="87240" y="79089"/>
                </a:moveTo>
                <a:lnTo>
                  <a:pt x="63215" y="79089"/>
                </a:lnTo>
                <a:lnTo>
                  <a:pt x="63490" y="94961"/>
                </a:lnTo>
                <a:lnTo>
                  <a:pt x="95236" y="94411"/>
                </a:lnTo>
                <a:lnTo>
                  <a:pt x="87240" y="790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 txBox="1"/>
          <p:nvPr/>
        </p:nvSpPr>
        <p:spPr>
          <a:xfrm>
            <a:off x="6449959" y="2966211"/>
            <a:ext cx="5022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ky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pe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6973411" y="3119431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4">
                <a:moveTo>
                  <a:pt x="0" y="0"/>
                </a:moveTo>
                <a:lnTo>
                  <a:pt x="559043" y="1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9218787" y="2327786"/>
            <a:ext cx="1699260" cy="1025525"/>
          </a:xfrm>
          <a:custGeom>
            <a:avLst/>
            <a:gdLst/>
            <a:ahLst/>
            <a:cxnLst/>
            <a:rect l="l" t="t" r="r" b="b"/>
            <a:pathLst>
              <a:path w="1699259" h="1025525">
                <a:moveTo>
                  <a:pt x="1609229" y="989836"/>
                </a:moveTo>
                <a:lnTo>
                  <a:pt x="1592822" y="1017018"/>
                </a:lnTo>
                <a:lnTo>
                  <a:pt x="1698979" y="1025465"/>
                </a:lnTo>
                <a:lnTo>
                  <a:pt x="1681628" y="998040"/>
                </a:lnTo>
                <a:lnTo>
                  <a:pt x="1622822" y="998040"/>
                </a:lnTo>
                <a:lnTo>
                  <a:pt x="1609229" y="989836"/>
                </a:lnTo>
                <a:close/>
              </a:path>
              <a:path w="1699259" h="1025525">
                <a:moveTo>
                  <a:pt x="1625635" y="962654"/>
                </a:moveTo>
                <a:lnTo>
                  <a:pt x="1609229" y="989836"/>
                </a:lnTo>
                <a:lnTo>
                  <a:pt x="1622822" y="998040"/>
                </a:lnTo>
                <a:lnTo>
                  <a:pt x="1639229" y="970859"/>
                </a:lnTo>
                <a:lnTo>
                  <a:pt x="1625635" y="962654"/>
                </a:lnTo>
                <a:close/>
              </a:path>
              <a:path w="1699259" h="1025525">
                <a:moveTo>
                  <a:pt x="1642042" y="935471"/>
                </a:moveTo>
                <a:lnTo>
                  <a:pt x="1625635" y="962654"/>
                </a:lnTo>
                <a:lnTo>
                  <a:pt x="1639229" y="970859"/>
                </a:lnTo>
                <a:lnTo>
                  <a:pt x="1622822" y="998040"/>
                </a:lnTo>
                <a:lnTo>
                  <a:pt x="1681628" y="998040"/>
                </a:lnTo>
                <a:lnTo>
                  <a:pt x="1642042" y="935471"/>
                </a:lnTo>
                <a:close/>
              </a:path>
              <a:path w="1699259" h="1025525">
                <a:moveTo>
                  <a:pt x="89751" y="35628"/>
                </a:moveTo>
                <a:lnTo>
                  <a:pt x="73344" y="62811"/>
                </a:lnTo>
                <a:lnTo>
                  <a:pt x="1609229" y="989836"/>
                </a:lnTo>
                <a:lnTo>
                  <a:pt x="1625635" y="962654"/>
                </a:lnTo>
                <a:lnTo>
                  <a:pt x="89751" y="35628"/>
                </a:lnTo>
                <a:close/>
              </a:path>
              <a:path w="1699259" h="1025525">
                <a:moveTo>
                  <a:pt x="0" y="0"/>
                </a:moveTo>
                <a:lnTo>
                  <a:pt x="56937" y="89993"/>
                </a:lnTo>
                <a:lnTo>
                  <a:pt x="73344" y="62811"/>
                </a:lnTo>
                <a:lnTo>
                  <a:pt x="59753" y="54608"/>
                </a:lnTo>
                <a:lnTo>
                  <a:pt x="76160" y="27425"/>
                </a:lnTo>
                <a:lnTo>
                  <a:pt x="94702" y="27425"/>
                </a:lnTo>
                <a:lnTo>
                  <a:pt x="106158" y="8446"/>
                </a:lnTo>
                <a:lnTo>
                  <a:pt x="0" y="0"/>
                </a:lnTo>
                <a:close/>
              </a:path>
              <a:path w="1699259" h="1025525">
                <a:moveTo>
                  <a:pt x="76160" y="27425"/>
                </a:moveTo>
                <a:lnTo>
                  <a:pt x="59753" y="54608"/>
                </a:lnTo>
                <a:lnTo>
                  <a:pt x="73344" y="62811"/>
                </a:lnTo>
                <a:lnTo>
                  <a:pt x="89751" y="35628"/>
                </a:lnTo>
                <a:lnTo>
                  <a:pt x="76160" y="27425"/>
                </a:lnTo>
                <a:close/>
              </a:path>
              <a:path w="1699259" h="1025525">
                <a:moveTo>
                  <a:pt x="94702" y="27425"/>
                </a:moveTo>
                <a:lnTo>
                  <a:pt x="76160" y="27425"/>
                </a:lnTo>
                <a:lnTo>
                  <a:pt x="89751" y="35628"/>
                </a:lnTo>
                <a:lnTo>
                  <a:pt x="94702" y="274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 txBox="1"/>
          <p:nvPr/>
        </p:nvSpPr>
        <p:spPr>
          <a:xfrm>
            <a:off x="10850952" y="2704084"/>
            <a:ext cx="8731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Str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600" i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16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ng  </a:t>
            </a:r>
            <a:r>
              <a:rPr sz="16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video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2" name="object 352"/>
          <p:cNvSpPr/>
          <p:nvPr/>
        </p:nvSpPr>
        <p:spPr>
          <a:xfrm>
            <a:off x="10569550" y="2937299"/>
            <a:ext cx="405765" cy="147955"/>
          </a:xfrm>
          <a:custGeom>
            <a:avLst/>
            <a:gdLst/>
            <a:ahLst/>
            <a:cxnLst/>
            <a:rect l="l" t="t" r="r" b="b"/>
            <a:pathLst>
              <a:path w="405765" h="147955">
                <a:moveTo>
                  <a:pt x="0" y="147574"/>
                </a:moveTo>
                <a:lnTo>
                  <a:pt x="40532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 txBox="1"/>
          <p:nvPr/>
        </p:nvSpPr>
        <p:spPr>
          <a:xfrm>
            <a:off x="1077578" y="1396491"/>
            <a:ext cx="4996180" cy="48647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34950" marR="779780" indent="-222250">
              <a:lnSpc>
                <a:spcPts val="3000"/>
              </a:lnSpc>
              <a:spcBef>
                <a:spcPts val="500"/>
              </a:spcBef>
              <a:buClr>
                <a:srgbClr val="0000A3"/>
              </a:buClr>
              <a:buSzPct val="75000"/>
              <a:buFont typeface="Wingdings" panose="05000000000000000000"/>
              <a:buChar char=""/>
              <a:tabLst>
                <a:tab pos="234950" algn="l"/>
              </a:tabLst>
            </a:pPr>
            <a:r>
              <a:rPr sz="2800" i="1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Infrastructure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that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provides 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services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applications: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marR="153670" lvl="1" indent="-231775">
              <a:lnSpc>
                <a:spcPct val="90000"/>
              </a:lnSpc>
              <a:spcBef>
                <a:spcPts val="470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Web,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streaming video,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multimedia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teleconferencing,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email,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games, </a:t>
            </a:r>
            <a:r>
              <a:rPr sz="2400" dirty="0">
                <a:latin typeface="Calibri" panose="020F0502020204030204"/>
                <a:cs typeface="Calibri" panose="020F0502020204030204"/>
              </a:rPr>
              <a:t>e-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commerce,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social media,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inter-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connected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appliances,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34950" indent="-222250">
              <a:lnSpc>
                <a:spcPts val="3180"/>
              </a:lnSpc>
              <a:spcBef>
                <a:spcPts val="440"/>
              </a:spcBef>
              <a:buClr>
                <a:srgbClr val="0000A3"/>
              </a:buClr>
              <a:buSzPct val="75000"/>
              <a:buFont typeface="Wingdings" panose="05000000000000000000"/>
              <a:buChar char=""/>
              <a:tabLst>
                <a:tab pos="23495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provides </a:t>
            </a:r>
            <a:r>
              <a:rPr sz="28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programming</a:t>
            </a:r>
            <a:r>
              <a:rPr sz="2800" i="1" spc="1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i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interface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34950" algn="just">
              <a:lnSpc>
                <a:spcPts val="318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distributed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applications: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77850" marR="38100" lvl="1" indent="-231775" algn="just">
              <a:lnSpc>
                <a:spcPts val="2590"/>
              </a:lnSpc>
              <a:spcBef>
                <a:spcPts val="58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“hooks”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allowing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sending/receiving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apps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MS PGothic" panose="020B0600070205080204" charset="-128"/>
                <a:cs typeface="MS PGothic" panose="020B0600070205080204" charset="-128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connect</a:t>
            </a:r>
            <a:r>
              <a:rPr sz="2400" spc="-5" dirty="0">
                <a:latin typeface="MS PGothic" panose="020B0600070205080204" charset="-128"/>
                <a:cs typeface="MS PGothic" panose="020B0600070205080204" charset="-128"/>
              </a:rPr>
              <a:t>”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to,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Internet  transport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service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77850" marR="5080" lvl="1" indent="-231775" algn="just">
              <a:lnSpc>
                <a:spcPts val="2590"/>
              </a:lnSpc>
              <a:spcBef>
                <a:spcPts val="535"/>
              </a:spcBef>
              <a:buClr>
                <a:srgbClr val="0000A8"/>
              </a:buClr>
              <a:buFont typeface="Arial" panose="020B0604020202020204"/>
              <a:buChar char="•"/>
              <a:tabLst>
                <a:tab pos="57785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provides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service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options, analogous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postal</a:t>
            </a:r>
            <a:r>
              <a:rPr sz="2400" dirty="0">
                <a:latin typeface="Calibri" panose="020F0502020204030204"/>
                <a:cs typeface="Calibri" panose="020F0502020204030204"/>
              </a:rPr>
              <a:t> service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006" y="329344"/>
            <a:ext cx="350774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4300" b="0" spc="-1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4300" b="0" spc="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history</a:t>
            </a:r>
            <a:endParaRPr sz="43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073" y="1141766"/>
            <a:ext cx="10424795" cy="52793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i="1" spc="-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2005-present: scale, </a:t>
            </a:r>
            <a:r>
              <a:rPr sz="32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SDN, </a:t>
            </a:r>
            <a:r>
              <a:rPr sz="3200" i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mobility,</a:t>
            </a:r>
            <a:r>
              <a:rPr sz="3200" i="1" spc="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cloud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5300" indent="-389890">
              <a:lnSpc>
                <a:spcPct val="100000"/>
              </a:lnSpc>
              <a:spcBef>
                <a:spcPts val="545"/>
              </a:spcBef>
              <a:buClr>
                <a:srgbClr val="0000A8"/>
              </a:buClr>
              <a:buFont typeface="Wingdings" panose="05000000000000000000"/>
              <a:buChar char=""/>
              <a:tabLst>
                <a:tab pos="494665" algn="l"/>
                <a:tab pos="495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aggressive deployment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broadband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home access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(10-100’s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Mbps)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48945" indent="-343535">
              <a:lnSpc>
                <a:spcPct val="100000"/>
              </a:lnSpc>
              <a:spcBef>
                <a:spcPts val="64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2008: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software-defined networking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(SDN)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48945" indent="-343535">
              <a:lnSpc>
                <a:spcPct val="100000"/>
              </a:lnSpc>
              <a:spcBef>
                <a:spcPts val="53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increasing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ubiquity of high-speed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wireless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access: </a:t>
            </a:r>
            <a:r>
              <a:rPr sz="2800" dirty="0">
                <a:latin typeface="Calibri" panose="020F0502020204030204"/>
                <a:cs typeface="Calibri" panose="020F0502020204030204"/>
              </a:rPr>
              <a:t>4G/5G,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WiFi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48945" indent="-343535">
              <a:lnSpc>
                <a:spcPct val="100000"/>
              </a:lnSpc>
              <a:spcBef>
                <a:spcPts val="65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service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providers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(Google,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FB,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Microsoft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)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create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their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own</a:t>
            </a:r>
            <a:r>
              <a:rPr sz="28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88670" lvl="1" indent="-23558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788035" algn="l"/>
                <a:tab pos="78930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bypass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commercial Internet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connect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“close”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latin typeface="Calibri" panose="020F0502020204030204"/>
                <a:cs typeface="Calibri" panose="020F0502020204030204"/>
              </a:rPr>
              <a:t>end 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user,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providing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8867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MS PGothic" panose="020B0600070205080204" charset="-128"/>
                <a:cs typeface="MS PGothic" panose="020B0600070205080204" charset="-128"/>
              </a:rPr>
              <a:t>“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instantaneous</a:t>
            </a:r>
            <a:r>
              <a:rPr sz="2400" spc="-10" dirty="0">
                <a:latin typeface="MS PGothic" panose="020B0600070205080204" charset="-128"/>
                <a:cs typeface="MS PGothic" panose="020B0600070205080204" charset="-128"/>
              </a:rPr>
              <a:t>”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access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social media,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search, </a:t>
            </a:r>
            <a:r>
              <a:rPr sz="2400" dirty="0">
                <a:latin typeface="Calibri" panose="020F0502020204030204"/>
                <a:cs typeface="Calibri" panose="020F0502020204030204"/>
              </a:rPr>
              <a:t>video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content,</a:t>
            </a:r>
            <a:r>
              <a:rPr sz="2400" spc="-2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48945" marR="695325" indent="-342900">
              <a:lnSpc>
                <a:spcPct val="101000"/>
              </a:lnSpc>
              <a:spcBef>
                <a:spcPts val="47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enterprises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run their services 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“cloud”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(e.g.,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Amazon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Web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Services,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Microsoft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Azure)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48945" indent="-343535">
              <a:lnSpc>
                <a:spcPct val="100000"/>
              </a:lnSpc>
              <a:spcBef>
                <a:spcPts val="63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rise of smartphones: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mobile than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fixed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devices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Internet</a:t>
            </a:r>
            <a:r>
              <a:rPr sz="2800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(2017)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48945" indent="-343535">
              <a:lnSpc>
                <a:spcPct val="100000"/>
              </a:lnSpc>
              <a:spcBef>
                <a:spcPts val="530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447675" algn="l"/>
                <a:tab pos="44958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~18B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devices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attached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Internet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(2017)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9635"/>
            <a:ext cx="9267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 </a:t>
            </a:r>
            <a:r>
              <a:rPr sz="5400" b="0" spc="-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closer look </a:t>
            </a:r>
            <a:r>
              <a:rPr sz="5400" b="0" spc="-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at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54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structure</a:t>
            </a:r>
            <a:endParaRPr sz="5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98348" y="1531491"/>
            <a:ext cx="4205605" cy="4646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110">
              <a:lnSpc>
                <a:spcPts val="161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2120265">
              <a:lnSpc>
                <a:spcPct val="100000"/>
              </a:lnSpc>
              <a:spcBef>
                <a:spcPts val="960"/>
              </a:spcBef>
              <a:tabLst>
                <a:tab pos="3552825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na	P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1459230" marR="1893570">
              <a:lnSpc>
                <a:spcPts val="1610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 panose="020F0502020204030204"/>
              <a:cs typeface="Calibri" panose="020F0502020204030204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  <a:tabLst>
                <a:tab pos="2755900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 network	</a:t>
            </a:r>
            <a:r>
              <a:rPr sz="2100" spc="-30" baseline="-16000" dirty="0">
                <a:latin typeface="Calibri" panose="020F0502020204030204"/>
                <a:cs typeface="Calibri" panose="020F0502020204030204"/>
              </a:rPr>
              <a:t>co</a:t>
            </a:r>
            <a:endParaRPr sz="2100" baseline="-16000">
              <a:latin typeface="Calibri" panose="020F0502020204030204"/>
              <a:cs typeface="Calibri" panose="020F0502020204030204"/>
            </a:endParaRPr>
          </a:p>
          <a:p>
            <a:pPr marL="2755900">
              <a:lnSpc>
                <a:spcPts val="1585"/>
              </a:lnSpc>
              <a:spcBef>
                <a:spcPts val="310"/>
              </a:spcBef>
            </a:pPr>
            <a:r>
              <a:rPr sz="1400" spc="-10" dirty="0">
                <a:latin typeface="Calibri" panose="020F0502020204030204"/>
                <a:cs typeface="Calibri" panose="020F0502020204030204"/>
              </a:rPr>
              <a:t>pro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2755900">
              <a:lnSpc>
                <a:spcPts val="1585"/>
              </a:lnSpc>
              <a:tabLst>
                <a:tab pos="4090035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	</a:t>
            </a:r>
            <a:r>
              <a:rPr sz="1650" spc="-37" baseline="-13000" dirty="0">
                <a:latin typeface="Calibri" panose="020F0502020204030204"/>
                <a:cs typeface="Calibri" panose="020F0502020204030204"/>
              </a:rPr>
              <a:t>e</a:t>
            </a:r>
            <a:r>
              <a:rPr sz="1650" baseline="-13000" dirty="0">
                <a:latin typeface="Calibri" panose="020F0502020204030204"/>
                <a:cs typeface="Calibri" panose="020F0502020204030204"/>
              </a:rPr>
              <a:t>r</a:t>
            </a:r>
            <a:endParaRPr sz="1650" baseline="-13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ts val="153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96875">
              <a:lnSpc>
                <a:spcPts val="153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32958" y="483851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50066" y="4838516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10207" y="5117334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48367" y="529046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73816" y="5282252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88730" y="530793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88730" y="5258047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59423" y="50365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242073" y="5480937"/>
            <a:ext cx="452013" cy="95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290610" y="5524232"/>
            <a:ext cx="380933" cy="317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83580" y="5065641"/>
            <a:ext cx="393738" cy="14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783579" y="506564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7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49614" y="5007966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5"/>
                </a:moveTo>
                <a:lnTo>
                  <a:pt x="51123" y="25345"/>
                </a:lnTo>
                <a:lnTo>
                  <a:pt x="128953" y="58200"/>
                </a:lnTo>
                <a:lnTo>
                  <a:pt x="192247" y="34150"/>
                </a:lnTo>
                <a:lnTo>
                  <a:pt x="130262" y="34150"/>
                </a:lnTo>
                <a:lnTo>
                  <a:pt x="109281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50"/>
                </a:lnTo>
                <a:lnTo>
                  <a:pt x="192247" y="34150"/>
                </a:lnTo>
                <a:lnTo>
                  <a:pt x="213885" y="25928"/>
                </a:lnTo>
                <a:lnTo>
                  <a:pt x="233200" y="25928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3" y="25345"/>
                </a:lnTo>
                <a:lnTo>
                  <a:pt x="109281" y="25345"/>
                </a:lnTo>
                <a:lnTo>
                  <a:pt x="51123" y="938"/>
                </a:lnTo>
                <a:close/>
              </a:path>
              <a:path w="262254" h="58420">
                <a:moveTo>
                  <a:pt x="233200" y="25928"/>
                </a:moveTo>
                <a:lnTo>
                  <a:pt x="213885" y="25928"/>
                </a:lnTo>
                <a:lnTo>
                  <a:pt x="223867" y="30039"/>
                </a:lnTo>
                <a:lnTo>
                  <a:pt x="233200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841956" y="5033280"/>
            <a:ext cx="276889" cy="786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849363" y="5452959"/>
            <a:ext cx="308626" cy="76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49364" y="5452959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871673" y="5352639"/>
            <a:ext cx="261397" cy="93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76640" y="5043078"/>
            <a:ext cx="393738" cy="1429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76640" y="5043078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42676" y="498540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2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7" y="34149"/>
                </a:lnTo>
                <a:lnTo>
                  <a:pt x="130261" y="34149"/>
                </a:lnTo>
                <a:lnTo>
                  <a:pt x="109282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7" y="34149"/>
                </a:lnTo>
                <a:lnTo>
                  <a:pt x="213884" y="25927"/>
                </a:lnTo>
                <a:lnTo>
                  <a:pt x="233200" y="25927"/>
                </a:lnTo>
                <a:lnTo>
                  <a:pt x="261931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2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0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200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35016" y="5010716"/>
            <a:ext cx="276890" cy="786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11520" y="5308356"/>
            <a:ext cx="308626" cy="76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11519" y="5308356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333827" y="5208036"/>
            <a:ext cx="261397" cy="93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882507" y="3599776"/>
            <a:ext cx="174154" cy="1002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247915" y="4851345"/>
            <a:ext cx="393738" cy="14291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247915" y="4851345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0"/>
                </a:lnTo>
                <a:lnTo>
                  <a:pt x="37940" y="112531"/>
                </a:lnTo>
                <a:lnTo>
                  <a:pt x="80507" y="127846"/>
                </a:lnTo>
                <a:lnTo>
                  <a:pt x="134488" y="137890"/>
                </a:lnTo>
                <a:lnTo>
                  <a:pt x="196641" y="141497"/>
                </a:lnTo>
                <a:lnTo>
                  <a:pt x="258795" y="137890"/>
                </a:lnTo>
                <a:lnTo>
                  <a:pt x="312775" y="127846"/>
                </a:lnTo>
                <a:lnTo>
                  <a:pt x="355342" y="112531"/>
                </a:lnTo>
                <a:lnTo>
                  <a:pt x="383258" y="93110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2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313950" y="4793669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0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6" y="34150"/>
                </a:lnTo>
                <a:lnTo>
                  <a:pt x="130261" y="34150"/>
                </a:lnTo>
                <a:lnTo>
                  <a:pt x="109280" y="25345"/>
                </a:lnTo>
                <a:close/>
              </a:path>
              <a:path w="262254" h="58420">
                <a:moveTo>
                  <a:pt x="210578" y="0"/>
                </a:moveTo>
                <a:lnTo>
                  <a:pt x="130261" y="34150"/>
                </a:lnTo>
                <a:lnTo>
                  <a:pt x="192246" y="34150"/>
                </a:lnTo>
                <a:lnTo>
                  <a:pt x="213884" y="25928"/>
                </a:lnTo>
                <a:lnTo>
                  <a:pt x="233199" y="25928"/>
                </a:lnTo>
                <a:lnTo>
                  <a:pt x="261931" y="13271"/>
                </a:lnTo>
                <a:lnTo>
                  <a:pt x="210578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2" y="25345"/>
                </a:lnTo>
                <a:lnTo>
                  <a:pt x="109280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8"/>
                </a:moveTo>
                <a:lnTo>
                  <a:pt x="213884" y="25928"/>
                </a:lnTo>
                <a:lnTo>
                  <a:pt x="223867" y="30039"/>
                </a:lnTo>
                <a:lnTo>
                  <a:pt x="233199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306290" y="4818983"/>
            <a:ext cx="276889" cy="786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924406" y="4367537"/>
            <a:ext cx="231457" cy="1235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718300" y="1488460"/>
            <a:ext cx="5359400" cy="4954905"/>
          </a:xfrm>
          <a:custGeom>
            <a:avLst/>
            <a:gdLst/>
            <a:ahLst/>
            <a:cxnLst/>
            <a:rect l="l" t="t" r="r" b="b"/>
            <a:pathLst>
              <a:path w="5359400" h="4954905">
                <a:moveTo>
                  <a:pt x="0" y="0"/>
                </a:moveTo>
                <a:lnTo>
                  <a:pt x="5359400" y="0"/>
                </a:lnTo>
                <a:lnTo>
                  <a:pt x="5359400" y="4954628"/>
                </a:lnTo>
                <a:lnTo>
                  <a:pt x="0" y="49546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909571" y="1917025"/>
            <a:ext cx="136840" cy="3284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750223" y="1859724"/>
            <a:ext cx="415925" cy="8877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439074" y="2356613"/>
            <a:ext cx="530701" cy="2554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462361" y="2598195"/>
            <a:ext cx="442060" cy="1733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604914" y="2445541"/>
            <a:ext cx="361444" cy="2176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673751" y="2444163"/>
            <a:ext cx="298168" cy="2146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606562" y="2443848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605588" y="2596902"/>
            <a:ext cx="304191" cy="62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890512" y="2474238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605976" y="2605247"/>
            <a:ext cx="290960" cy="6204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601108" y="2671540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1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602947" y="2672329"/>
            <a:ext cx="95324" cy="3504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610037" y="2685962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30">
                <a:moveTo>
                  <a:pt x="9847" y="0"/>
                </a:moveTo>
                <a:lnTo>
                  <a:pt x="0" y="4958"/>
                </a:lnTo>
                <a:lnTo>
                  <a:pt x="24028" y="11268"/>
                </a:lnTo>
                <a:lnTo>
                  <a:pt x="33875" y="5634"/>
                </a:lnTo>
                <a:lnTo>
                  <a:pt x="984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608855" y="2691146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6" y="0"/>
                </a:moveTo>
                <a:lnTo>
                  <a:pt x="0" y="1013"/>
                </a:lnTo>
                <a:lnTo>
                  <a:pt x="23634" y="7098"/>
                </a:lnTo>
                <a:lnTo>
                  <a:pt x="25472" y="5971"/>
                </a:lnTo>
                <a:lnTo>
                  <a:pt x="1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637874" y="2693173"/>
            <a:ext cx="34290" cy="12065"/>
          </a:xfrm>
          <a:custGeom>
            <a:avLst/>
            <a:gdLst/>
            <a:ahLst/>
            <a:cxnLst/>
            <a:rect l="l" t="t" r="r" b="b"/>
            <a:pathLst>
              <a:path w="34290" h="12064">
                <a:moveTo>
                  <a:pt x="9323" y="0"/>
                </a:moveTo>
                <a:lnTo>
                  <a:pt x="0" y="5184"/>
                </a:lnTo>
                <a:lnTo>
                  <a:pt x="24028" y="11493"/>
                </a:lnTo>
                <a:lnTo>
                  <a:pt x="33875" y="5859"/>
                </a:lnTo>
                <a:lnTo>
                  <a:pt x="932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636691" y="2698582"/>
            <a:ext cx="26034" cy="7620"/>
          </a:xfrm>
          <a:custGeom>
            <a:avLst/>
            <a:gdLst/>
            <a:ahLst/>
            <a:cxnLst/>
            <a:rect l="l" t="t" r="r" b="b"/>
            <a:pathLst>
              <a:path w="26034" h="7619">
                <a:moveTo>
                  <a:pt x="1576" y="0"/>
                </a:moveTo>
                <a:lnTo>
                  <a:pt x="0" y="1014"/>
                </a:lnTo>
                <a:lnTo>
                  <a:pt x="23634" y="7099"/>
                </a:lnTo>
                <a:lnTo>
                  <a:pt x="25473" y="5972"/>
                </a:lnTo>
                <a:lnTo>
                  <a:pt x="1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70154" y="2677050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464976" y="2683507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3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465170" y="2669965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82" y="0"/>
                </a:moveTo>
                <a:lnTo>
                  <a:pt x="0" y="14653"/>
                </a:lnTo>
                <a:lnTo>
                  <a:pt x="2929" y="14958"/>
                </a:lnTo>
                <a:lnTo>
                  <a:pt x="3310" y="1017"/>
                </a:lnTo>
                <a:lnTo>
                  <a:pt x="3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465366" y="2609026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474908" y="2673115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6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2" y="66596"/>
                </a:lnTo>
                <a:lnTo>
                  <a:pt x="41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764701" y="2668075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831666" y="2392289"/>
            <a:ext cx="92771" cy="40544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637780" y="2319727"/>
            <a:ext cx="530702" cy="2237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499538" y="2116957"/>
            <a:ext cx="849311" cy="1682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711018" y="2059123"/>
            <a:ext cx="530701" cy="2237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493517" y="3419140"/>
            <a:ext cx="347997" cy="19064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508552" y="3600691"/>
            <a:ext cx="290343" cy="1284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600625" y="3484535"/>
            <a:ext cx="240289" cy="1654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647402" y="3484700"/>
            <a:ext cx="195516" cy="16071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603343" y="3484464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6" y="0"/>
                </a:moveTo>
                <a:lnTo>
                  <a:pt x="0" y="119213"/>
                </a:lnTo>
                <a:lnTo>
                  <a:pt x="8813" y="120745"/>
                </a:lnTo>
                <a:lnTo>
                  <a:pt x="54275" y="3253"/>
                </a:lnTo>
                <a:lnTo>
                  <a:pt x="4476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602706" y="3599078"/>
            <a:ext cx="199466" cy="4704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789538" y="3507221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1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602961" y="3605326"/>
            <a:ext cx="190792" cy="4645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599768" y="3654968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600974" y="3655560"/>
            <a:ext cx="62508" cy="2624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605623" y="3665770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457" y="0"/>
                </a:moveTo>
                <a:lnTo>
                  <a:pt x="0" y="3712"/>
                </a:lnTo>
                <a:lnTo>
                  <a:pt x="15756" y="8437"/>
                </a:lnTo>
                <a:lnTo>
                  <a:pt x="22213" y="4218"/>
                </a:lnTo>
                <a:lnTo>
                  <a:pt x="645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604848" y="3669651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3" y="0"/>
                </a:moveTo>
                <a:lnTo>
                  <a:pt x="0" y="759"/>
                </a:lnTo>
                <a:lnTo>
                  <a:pt x="15497" y="5316"/>
                </a:lnTo>
                <a:lnTo>
                  <a:pt x="16703" y="4471"/>
                </a:lnTo>
                <a:lnTo>
                  <a:pt x="10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623877" y="3671170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6112" y="0"/>
                </a:moveTo>
                <a:lnTo>
                  <a:pt x="0" y="3881"/>
                </a:lnTo>
                <a:lnTo>
                  <a:pt x="15755" y="8606"/>
                </a:lnTo>
                <a:lnTo>
                  <a:pt x="22213" y="4387"/>
                </a:lnTo>
                <a:lnTo>
                  <a:pt x="61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623102" y="3675219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5" h="5714">
                <a:moveTo>
                  <a:pt x="1032" y="0"/>
                </a:moveTo>
                <a:lnTo>
                  <a:pt x="0" y="759"/>
                </a:lnTo>
                <a:lnTo>
                  <a:pt x="15496" y="5316"/>
                </a:lnTo>
                <a:lnTo>
                  <a:pt x="16703" y="4471"/>
                </a:lnTo>
                <a:lnTo>
                  <a:pt x="103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710616" y="3659096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7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510502" y="3663931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4" y="0"/>
                </a:lnTo>
                <a:lnTo>
                  <a:pt x="0" y="1836"/>
                </a:lnTo>
                <a:lnTo>
                  <a:pt x="200386" y="55302"/>
                </a:lnTo>
                <a:lnTo>
                  <a:pt x="200624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510629" y="3653790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51" y="0"/>
                </a:moveTo>
                <a:lnTo>
                  <a:pt x="0" y="10972"/>
                </a:lnTo>
                <a:lnTo>
                  <a:pt x="1920" y="11201"/>
                </a:lnTo>
                <a:lnTo>
                  <a:pt x="2171" y="762"/>
                </a:lnTo>
                <a:lnTo>
                  <a:pt x="25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510757" y="3608156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2"/>
                </a:lnTo>
                <a:lnTo>
                  <a:pt x="2378" y="46341"/>
                </a:lnTo>
                <a:lnTo>
                  <a:pt x="93225" y="1376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517015" y="3656148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5" y="0"/>
                </a:moveTo>
                <a:lnTo>
                  <a:pt x="450" y="0"/>
                </a:lnTo>
                <a:lnTo>
                  <a:pt x="0" y="1765"/>
                </a:lnTo>
                <a:lnTo>
                  <a:pt x="190055" y="53179"/>
                </a:lnTo>
                <a:lnTo>
                  <a:pt x="190281" y="49870"/>
                </a:lnTo>
                <a:lnTo>
                  <a:pt x="27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707041" y="3652375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6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991995" y="3567143"/>
            <a:ext cx="359260" cy="34204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145217" y="3599942"/>
            <a:ext cx="169400" cy="15675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903198" y="3385017"/>
            <a:ext cx="189577" cy="3370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803435" y="3325424"/>
            <a:ext cx="347996" cy="16755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093555" y="4429475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1434827" y="4255015"/>
            <a:ext cx="148567" cy="3491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1231049" y="4247457"/>
            <a:ext cx="148568" cy="3491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1316827" y="4188911"/>
            <a:ext cx="192257" cy="45181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064946" y="3644641"/>
            <a:ext cx="161290" cy="0"/>
          </a:xfrm>
          <a:custGeom>
            <a:avLst/>
            <a:gdLst/>
            <a:ahLst/>
            <a:cxnLst/>
            <a:rect l="l" t="t" r="r" b="b"/>
            <a:pathLst>
              <a:path w="161290">
                <a:moveTo>
                  <a:pt x="0" y="0"/>
                </a:moveTo>
                <a:lnTo>
                  <a:pt x="161107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1360155" y="3487883"/>
            <a:ext cx="128514" cy="3137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1183883" y="3481090"/>
            <a:ext cx="128514" cy="3137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1258082" y="3428484"/>
            <a:ext cx="166307" cy="40597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297617" y="5273950"/>
            <a:ext cx="166747" cy="31619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364541" y="5306663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67202" y="0"/>
                </a:moveTo>
                <a:lnTo>
                  <a:pt x="4643" y="0"/>
                </a:lnTo>
                <a:lnTo>
                  <a:pt x="0" y="4643"/>
                </a:lnTo>
                <a:lnTo>
                  <a:pt x="0" y="16097"/>
                </a:lnTo>
                <a:lnTo>
                  <a:pt x="4643" y="20740"/>
                </a:lnTo>
                <a:lnTo>
                  <a:pt x="67202" y="20740"/>
                </a:lnTo>
                <a:lnTo>
                  <a:pt x="71845" y="16097"/>
                </a:lnTo>
                <a:lnTo>
                  <a:pt x="71845" y="4643"/>
                </a:lnTo>
                <a:lnTo>
                  <a:pt x="67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365736" y="5308823"/>
            <a:ext cx="69355" cy="164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0364492" y="5351433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4" y="0"/>
                </a:moveTo>
                <a:lnTo>
                  <a:pt x="4141" y="0"/>
                </a:lnTo>
                <a:lnTo>
                  <a:pt x="0" y="4141"/>
                </a:lnTo>
                <a:lnTo>
                  <a:pt x="0" y="14359"/>
                </a:lnTo>
                <a:lnTo>
                  <a:pt x="4141" y="18501"/>
                </a:lnTo>
                <a:lnTo>
                  <a:pt x="67704" y="18501"/>
                </a:lnTo>
                <a:lnTo>
                  <a:pt x="71846" y="14359"/>
                </a:lnTo>
                <a:lnTo>
                  <a:pt x="71846" y="4141"/>
                </a:lnTo>
                <a:lnTo>
                  <a:pt x="67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365788" y="5353695"/>
            <a:ext cx="69354" cy="1424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363299" y="5442066"/>
            <a:ext cx="72390" cy="19050"/>
          </a:xfrm>
          <a:custGeom>
            <a:avLst/>
            <a:gdLst/>
            <a:ahLst/>
            <a:cxnLst/>
            <a:rect l="l" t="t" r="r" b="b"/>
            <a:pathLst>
              <a:path w="72390" h="19050">
                <a:moveTo>
                  <a:pt x="67706" y="0"/>
                </a:moveTo>
                <a:lnTo>
                  <a:pt x="4163" y="0"/>
                </a:lnTo>
                <a:lnTo>
                  <a:pt x="0" y="4164"/>
                </a:lnTo>
                <a:lnTo>
                  <a:pt x="0" y="14436"/>
                </a:lnTo>
                <a:lnTo>
                  <a:pt x="4163" y="18600"/>
                </a:lnTo>
                <a:lnTo>
                  <a:pt x="67706" y="18600"/>
                </a:lnTo>
                <a:lnTo>
                  <a:pt x="71869" y="14436"/>
                </a:lnTo>
                <a:lnTo>
                  <a:pt x="71869" y="4164"/>
                </a:lnTo>
                <a:lnTo>
                  <a:pt x="6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364496" y="5442066"/>
            <a:ext cx="69373" cy="1634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363297" y="5398358"/>
            <a:ext cx="73660" cy="19050"/>
          </a:xfrm>
          <a:custGeom>
            <a:avLst/>
            <a:gdLst/>
            <a:ahLst/>
            <a:cxnLst/>
            <a:rect l="l" t="t" r="r" b="b"/>
            <a:pathLst>
              <a:path w="73659" h="19050">
                <a:moveTo>
                  <a:pt x="68926" y="0"/>
                </a:moveTo>
                <a:lnTo>
                  <a:pt x="4142" y="0"/>
                </a:lnTo>
                <a:lnTo>
                  <a:pt x="0" y="4141"/>
                </a:lnTo>
                <a:lnTo>
                  <a:pt x="0" y="14359"/>
                </a:lnTo>
                <a:lnTo>
                  <a:pt x="4142" y="18502"/>
                </a:lnTo>
                <a:lnTo>
                  <a:pt x="68926" y="18502"/>
                </a:lnTo>
                <a:lnTo>
                  <a:pt x="73068" y="14359"/>
                </a:lnTo>
                <a:lnTo>
                  <a:pt x="73068" y="4141"/>
                </a:lnTo>
                <a:lnTo>
                  <a:pt x="6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364496" y="5273950"/>
            <a:ext cx="71869" cy="31550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430792" y="5269188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031"/>
                </a:lnTo>
              </a:path>
            </a:pathLst>
          </a:custGeom>
          <a:ln w="182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434647" y="5308607"/>
            <a:ext cx="30713" cy="7456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459890" y="5575235"/>
            <a:ext cx="6350" cy="13335"/>
          </a:xfrm>
          <a:custGeom>
            <a:avLst/>
            <a:gdLst/>
            <a:ahLst/>
            <a:cxnLst/>
            <a:rect l="l" t="t" r="r" b="b"/>
            <a:pathLst>
              <a:path w="6350" h="13335">
                <a:moveTo>
                  <a:pt x="4824" y="0"/>
                </a:moveTo>
                <a:lnTo>
                  <a:pt x="1390" y="0"/>
                </a:lnTo>
                <a:lnTo>
                  <a:pt x="0" y="2936"/>
                </a:lnTo>
                <a:lnTo>
                  <a:pt x="0" y="10180"/>
                </a:lnTo>
                <a:lnTo>
                  <a:pt x="1390" y="13116"/>
                </a:lnTo>
                <a:lnTo>
                  <a:pt x="4824" y="13116"/>
                </a:lnTo>
                <a:lnTo>
                  <a:pt x="6216" y="10180"/>
                </a:lnTo>
                <a:lnTo>
                  <a:pt x="6216" y="2936"/>
                </a:lnTo>
                <a:lnTo>
                  <a:pt x="482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433402" y="5575649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7"/>
                </a:lnTo>
                <a:lnTo>
                  <a:pt x="199" y="27615"/>
                </a:lnTo>
                <a:lnTo>
                  <a:pt x="30466" y="12657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0288913" y="5594427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>
                <a:moveTo>
                  <a:pt x="0" y="0"/>
                </a:moveTo>
                <a:lnTo>
                  <a:pt x="148718" y="0"/>
                </a:lnTo>
              </a:path>
            </a:pathLst>
          </a:custGeom>
          <a:ln w="20712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0288913" y="5584071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297617" y="5589456"/>
            <a:ext cx="132552" cy="1090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297618" y="5589456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309928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332311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353325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409156" y="5468363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409156" y="5463601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7980855" y="4900161"/>
            <a:ext cx="345629" cy="3203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128262" y="4930875"/>
            <a:ext cx="162972" cy="14678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201680" y="5852809"/>
            <a:ext cx="307701" cy="19151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214740" y="6036283"/>
            <a:ext cx="257191" cy="12832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295834" y="5918731"/>
            <a:ext cx="213568" cy="16657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298789" y="5918624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3" y="121649"/>
                </a:lnTo>
                <a:lnTo>
                  <a:pt x="47990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337745" y="5918860"/>
            <a:ext cx="172878" cy="16192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298226" y="6034095"/>
            <a:ext cx="176369" cy="4740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463425" y="5941552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1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3"/>
                </a:lnTo>
                <a:lnTo>
                  <a:pt x="4844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298451" y="6040391"/>
            <a:ext cx="168699" cy="4680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295628" y="609040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5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9296694" y="6091001"/>
            <a:ext cx="55270" cy="2643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9300805" y="6101288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709" y="0"/>
                </a:moveTo>
                <a:lnTo>
                  <a:pt x="0" y="3740"/>
                </a:lnTo>
                <a:lnTo>
                  <a:pt x="13931" y="8500"/>
                </a:lnTo>
                <a:lnTo>
                  <a:pt x="19641" y="4250"/>
                </a:lnTo>
                <a:lnTo>
                  <a:pt x="57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300121" y="610519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2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9316944" y="6106728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5405" y="0"/>
                </a:moveTo>
                <a:lnTo>
                  <a:pt x="0" y="3910"/>
                </a:lnTo>
                <a:lnTo>
                  <a:pt x="13931" y="8671"/>
                </a:lnTo>
                <a:lnTo>
                  <a:pt x="19640" y="4420"/>
                </a:lnTo>
                <a:lnTo>
                  <a:pt x="540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316260" y="6110809"/>
            <a:ext cx="15240" cy="5715"/>
          </a:xfrm>
          <a:custGeom>
            <a:avLst/>
            <a:gdLst/>
            <a:ahLst/>
            <a:cxnLst/>
            <a:rect l="l" t="t" r="r" b="b"/>
            <a:pathLst>
              <a:path w="15240" h="5714">
                <a:moveTo>
                  <a:pt x="913" y="0"/>
                </a:moveTo>
                <a:lnTo>
                  <a:pt x="0" y="765"/>
                </a:lnTo>
                <a:lnTo>
                  <a:pt x="13703" y="5355"/>
                </a:lnTo>
                <a:lnTo>
                  <a:pt x="14768" y="4505"/>
                </a:lnTo>
                <a:lnTo>
                  <a:pt x="9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9393641" y="6094564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3" y="0"/>
                </a:moveTo>
                <a:lnTo>
                  <a:pt x="210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9216698" y="6099435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6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216811" y="6089219"/>
            <a:ext cx="2540" cy="11430"/>
          </a:xfrm>
          <a:custGeom>
            <a:avLst/>
            <a:gdLst/>
            <a:ahLst/>
            <a:cxnLst/>
            <a:rect l="l" t="t" r="r" b="b"/>
            <a:pathLst>
              <a:path w="2540" h="11429">
                <a:moveTo>
                  <a:pt x="222" y="0"/>
                </a:moveTo>
                <a:lnTo>
                  <a:pt x="0" y="11055"/>
                </a:lnTo>
                <a:lnTo>
                  <a:pt x="1697" y="11286"/>
                </a:lnTo>
                <a:lnTo>
                  <a:pt x="1920" y="767"/>
                </a:lnTo>
                <a:lnTo>
                  <a:pt x="2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216925" y="6043243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3" y="46687"/>
                </a:lnTo>
                <a:lnTo>
                  <a:pt x="82430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222458" y="6091594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7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390480" y="6087792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2" y="0"/>
                </a:moveTo>
                <a:lnTo>
                  <a:pt x="0" y="53637"/>
                </a:lnTo>
                <a:lnTo>
                  <a:pt x="162" y="55479"/>
                </a:lnTo>
                <a:lnTo>
                  <a:pt x="975" y="55479"/>
                </a:lnTo>
                <a:lnTo>
                  <a:pt x="68653" y="3453"/>
                </a:lnTo>
                <a:lnTo>
                  <a:pt x="685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773981" y="5281059"/>
            <a:ext cx="345629" cy="3203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921388" y="5311773"/>
            <a:ext cx="162974" cy="14678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153909" y="5504657"/>
            <a:ext cx="345629" cy="3203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301317" y="5535371"/>
            <a:ext cx="162972" cy="14678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552134" y="5526129"/>
            <a:ext cx="345629" cy="3203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699541" y="5556844"/>
            <a:ext cx="162972" cy="14678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534745" y="5795137"/>
            <a:ext cx="316706" cy="15847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548581" y="5945340"/>
            <a:ext cx="263930" cy="10728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631794" y="5848561"/>
            <a:ext cx="219540" cy="13880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634697" y="5849315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674793" y="5849510"/>
            <a:ext cx="177937" cy="13329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634115" y="5944368"/>
            <a:ext cx="181532" cy="3901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804149" y="5868189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634349" y="5949551"/>
            <a:ext cx="173636" cy="3853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631443" y="5990721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7" y="0"/>
                </a:moveTo>
                <a:lnTo>
                  <a:pt x="0" y="12806"/>
                </a:lnTo>
                <a:lnTo>
                  <a:pt x="36827" y="22882"/>
                </a:lnTo>
                <a:lnTo>
                  <a:pt x="58924" y="8677"/>
                </a:lnTo>
                <a:lnTo>
                  <a:pt x="2295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632539" y="5991211"/>
            <a:ext cx="56888" cy="2176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9636769" y="5999679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877" y="0"/>
                </a:moveTo>
                <a:lnTo>
                  <a:pt x="0" y="3079"/>
                </a:lnTo>
                <a:lnTo>
                  <a:pt x="14339" y="6998"/>
                </a:lnTo>
                <a:lnTo>
                  <a:pt x="20215" y="3498"/>
                </a:lnTo>
                <a:lnTo>
                  <a:pt x="587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636065" y="6002897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41" y="0"/>
                </a:moveTo>
                <a:lnTo>
                  <a:pt x="0" y="629"/>
                </a:lnTo>
                <a:lnTo>
                  <a:pt x="14104" y="4409"/>
                </a:lnTo>
                <a:lnTo>
                  <a:pt x="15201" y="3709"/>
                </a:lnTo>
                <a:lnTo>
                  <a:pt x="94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653382" y="6004157"/>
            <a:ext cx="20320" cy="7620"/>
          </a:xfrm>
          <a:custGeom>
            <a:avLst/>
            <a:gdLst/>
            <a:ahLst/>
            <a:cxnLst/>
            <a:rect l="l" t="t" r="r" b="b"/>
            <a:pathLst>
              <a:path w="20320" h="7620">
                <a:moveTo>
                  <a:pt x="5562" y="0"/>
                </a:moveTo>
                <a:lnTo>
                  <a:pt x="0" y="3219"/>
                </a:lnTo>
                <a:lnTo>
                  <a:pt x="14338" y="7138"/>
                </a:lnTo>
                <a:lnTo>
                  <a:pt x="20215" y="3638"/>
                </a:lnTo>
                <a:lnTo>
                  <a:pt x="556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652678" y="6007516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939" y="0"/>
                </a:moveTo>
                <a:lnTo>
                  <a:pt x="0" y="629"/>
                </a:lnTo>
                <a:lnTo>
                  <a:pt x="14103" y="4409"/>
                </a:lnTo>
                <a:lnTo>
                  <a:pt x="15200" y="3709"/>
                </a:lnTo>
                <a:lnTo>
                  <a:pt x="93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9732325" y="5994144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5"/>
                </a:lnTo>
                <a:lnTo>
                  <a:pt x="71144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550204" y="5998154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3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550320" y="5989744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7" y="0"/>
                </a:moveTo>
                <a:lnTo>
                  <a:pt x="0" y="9100"/>
                </a:lnTo>
                <a:lnTo>
                  <a:pt x="1747" y="9289"/>
                </a:lnTo>
                <a:lnTo>
                  <a:pt x="1976" y="631"/>
                </a:lnTo>
                <a:lnTo>
                  <a:pt x="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550435" y="5951899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5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556131" y="5991700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1" y="0"/>
                </a:moveTo>
                <a:lnTo>
                  <a:pt x="410" y="0"/>
                </a:lnTo>
                <a:lnTo>
                  <a:pt x="0" y="1464"/>
                </a:lnTo>
                <a:lnTo>
                  <a:pt x="172966" y="44104"/>
                </a:lnTo>
                <a:lnTo>
                  <a:pt x="173170" y="41358"/>
                </a:lnTo>
                <a:lnTo>
                  <a:pt x="24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729071" y="598857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2"/>
                </a:lnTo>
                <a:lnTo>
                  <a:pt x="166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0026299" y="5636387"/>
            <a:ext cx="161343" cy="33350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0026299" y="567439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4"/>
                </a:lnTo>
                <a:lnTo>
                  <a:pt x="0" y="68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0026299" y="567439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091053" y="5670891"/>
            <a:ext cx="69850" cy="22225"/>
          </a:xfrm>
          <a:custGeom>
            <a:avLst/>
            <a:gdLst/>
            <a:ahLst/>
            <a:cxnLst/>
            <a:rect l="l" t="t" r="r" b="b"/>
            <a:pathLst>
              <a:path w="69850" h="22225">
                <a:moveTo>
                  <a:pt x="64618" y="0"/>
                </a:moveTo>
                <a:lnTo>
                  <a:pt x="4897" y="0"/>
                </a:lnTo>
                <a:lnTo>
                  <a:pt x="0" y="4897"/>
                </a:lnTo>
                <a:lnTo>
                  <a:pt x="0" y="16979"/>
                </a:lnTo>
                <a:lnTo>
                  <a:pt x="4897" y="21876"/>
                </a:lnTo>
                <a:lnTo>
                  <a:pt x="64618" y="21876"/>
                </a:lnTo>
                <a:lnTo>
                  <a:pt x="69517" y="16979"/>
                </a:lnTo>
                <a:lnTo>
                  <a:pt x="69517" y="4897"/>
                </a:lnTo>
                <a:lnTo>
                  <a:pt x="64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0092210" y="5673169"/>
            <a:ext cx="67106" cy="1731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027501" y="5722749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027501" y="5722749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0091004" y="5718109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8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5"/>
                </a:lnTo>
                <a:lnTo>
                  <a:pt x="65148" y="19515"/>
                </a:lnTo>
                <a:lnTo>
                  <a:pt x="69517" y="15146"/>
                </a:lnTo>
                <a:lnTo>
                  <a:pt x="69517" y="4368"/>
                </a:lnTo>
                <a:lnTo>
                  <a:pt x="65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092259" y="5720496"/>
            <a:ext cx="67106" cy="1502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027501" y="5771100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8" y="0"/>
                </a:lnTo>
                <a:lnTo>
                  <a:pt x="71948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027501" y="5771100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028704" y="581493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0028704" y="5814938"/>
            <a:ext cx="72390" cy="6985"/>
          </a:xfrm>
          <a:custGeom>
            <a:avLst/>
            <a:gdLst/>
            <a:ahLst/>
            <a:cxnLst/>
            <a:rect l="l" t="t" r="r" b="b"/>
            <a:pathLst>
              <a:path w="72390" h="6985">
                <a:moveTo>
                  <a:pt x="0" y="0"/>
                </a:moveTo>
                <a:lnTo>
                  <a:pt x="71949" y="0"/>
                </a:lnTo>
                <a:lnTo>
                  <a:pt x="71949" y="6845"/>
                </a:lnTo>
                <a:lnTo>
                  <a:pt x="0" y="68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089850" y="5813707"/>
            <a:ext cx="69850" cy="19685"/>
          </a:xfrm>
          <a:custGeom>
            <a:avLst/>
            <a:gdLst/>
            <a:ahLst/>
            <a:cxnLst/>
            <a:rect l="l" t="t" r="r" b="b"/>
            <a:pathLst>
              <a:path w="69850" h="19685">
                <a:moveTo>
                  <a:pt x="65149" y="0"/>
                </a:moveTo>
                <a:lnTo>
                  <a:pt x="4391" y="0"/>
                </a:lnTo>
                <a:lnTo>
                  <a:pt x="0" y="4391"/>
                </a:lnTo>
                <a:lnTo>
                  <a:pt x="0" y="15226"/>
                </a:lnTo>
                <a:lnTo>
                  <a:pt x="4391" y="19618"/>
                </a:lnTo>
                <a:lnTo>
                  <a:pt x="65149" y="19618"/>
                </a:lnTo>
                <a:lnTo>
                  <a:pt x="69541" y="15226"/>
                </a:lnTo>
                <a:lnTo>
                  <a:pt x="69541" y="4391"/>
                </a:lnTo>
                <a:lnTo>
                  <a:pt x="65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091009" y="5813707"/>
            <a:ext cx="67125" cy="1724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089849" y="5767605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20" h="19685">
                <a:moveTo>
                  <a:pt x="66330" y="0"/>
                </a:moveTo>
                <a:lnTo>
                  <a:pt x="4368" y="0"/>
                </a:lnTo>
                <a:lnTo>
                  <a:pt x="0" y="4368"/>
                </a:lnTo>
                <a:lnTo>
                  <a:pt x="0" y="15146"/>
                </a:lnTo>
                <a:lnTo>
                  <a:pt x="4368" y="19514"/>
                </a:lnTo>
                <a:lnTo>
                  <a:pt x="66330" y="19514"/>
                </a:lnTo>
                <a:lnTo>
                  <a:pt x="70699" y="15146"/>
                </a:lnTo>
                <a:lnTo>
                  <a:pt x="70699" y="4368"/>
                </a:lnTo>
                <a:lnTo>
                  <a:pt x="66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091008" y="5636387"/>
            <a:ext cx="69540" cy="33277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155156" y="5631625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303"/>
                </a:lnTo>
              </a:path>
            </a:pathLst>
          </a:custGeom>
          <a:ln w="1794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158886" y="5672942"/>
            <a:ext cx="29719" cy="7864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183310" y="5954166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4668" y="0"/>
                </a:moveTo>
                <a:lnTo>
                  <a:pt x="1346" y="0"/>
                </a:lnTo>
                <a:lnTo>
                  <a:pt x="0" y="3097"/>
                </a:lnTo>
                <a:lnTo>
                  <a:pt x="0" y="10737"/>
                </a:lnTo>
                <a:lnTo>
                  <a:pt x="1346" y="13834"/>
                </a:lnTo>
                <a:lnTo>
                  <a:pt x="4668" y="13834"/>
                </a:lnTo>
                <a:lnTo>
                  <a:pt x="6015" y="10737"/>
                </a:lnTo>
                <a:lnTo>
                  <a:pt x="6015" y="3097"/>
                </a:lnTo>
                <a:lnTo>
                  <a:pt x="466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0157683" y="5954602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6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0017876" y="597440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898" y="0"/>
                </a:lnTo>
              </a:path>
            </a:pathLst>
          </a:custGeom>
          <a:ln w="2184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017876" y="5963487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026299" y="5969165"/>
            <a:ext cx="128256" cy="1150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026299" y="5969165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038209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059866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080200" y="592081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47" y="0"/>
                </a:moveTo>
                <a:lnTo>
                  <a:pt x="4282" y="0"/>
                </a:lnTo>
                <a:lnTo>
                  <a:pt x="0" y="4629"/>
                </a:lnTo>
                <a:lnTo>
                  <a:pt x="0" y="16050"/>
                </a:lnTo>
                <a:lnTo>
                  <a:pt x="4282" y="20679"/>
                </a:lnTo>
                <a:lnTo>
                  <a:pt x="14847" y="20679"/>
                </a:lnTo>
                <a:lnTo>
                  <a:pt x="19130" y="16050"/>
                </a:lnTo>
                <a:lnTo>
                  <a:pt x="19130" y="4629"/>
                </a:lnTo>
                <a:lnTo>
                  <a:pt x="14847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0134222" y="5841443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8"/>
                </a:lnTo>
              </a:path>
            </a:pathLst>
          </a:custGeom>
          <a:ln w="9625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134221" y="5836681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063"/>
                </a:lnTo>
              </a:path>
            </a:pathLst>
          </a:custGeom>
          <a:ln w="19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7903903" y="3421969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712482" y="3218512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332140" y="3320572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063152" y="5744569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8502850" y="5429117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8029847" y="5356109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689254" y="5160840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1054357" y="3370525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8"/>
                </a:moveTo>
                <a:lnTo>
                  <a:pt x="4007" y="213669"/>
                </a:lnTo>
                <a:lnTo>
                  <a:pt x="15608" y="174426"/>
                </a:lnTo>
                <a:lnTo>
                  <a:pt x="34172" y="137833"/>
                </a:lnTo>
                <a:lnTo>
                  <a:pt x="59070" y="104415"/>
                </a:lnTo>
                <a:lnTo>
                  <a:pt x="89670" y="74698"/>
                </a:lnTo>
                <a:lnTo>
                  <a:pt x="125344" y="49207"/>
                </a:lnTo>
                <a:lnTo>
                  <a:pt x="165459" y="28466"/>
                </a:lnTo>
                <a:lnTo>
                  <a:pt x="209386" y="13002"/>
                </a:lnTo>
                <a:lnTo>
                  <a:pt x="256495" y="3338"/>
                </a:lnTo>
                <a:lnTo>
                  <a:pt x="306155" y="0"/>
                </a:lnTo>
                <a:lnTo>
                  <a:pt x="355815" y="3338"/>
                </a:lnTo>
                <a:lnTo>
                  <a:pt x="402924" y="13002"/>
                </a:lnTo>
                <a:lnTo>
                  <a:pt x="446851" y="28466"/>
                </a:lnTo>
                <a:lnTo>
                  <a:pt x="486966" y="49207"/>
                </a:lnTo>
                <a:lnTo>
                  <a:pt x="522640" y="74698"/>
                </a:lnTo>
                <a:lnTo>
                  <a:pt x="553240" y="104415"/>
                </a:lnTo>
                <a:lnTo>
                  <a:pt x="578138" y="137833"/>
                </a:lnTo>
                <a:lnTo>
                  <a:pt x="596702" y="174426"/>
                </a:lnTo>
                <a:lnTo>
                  <a:pt x="608303" y="213669"/>
                </a:lnTo>
                <a:lnTo>
                  <a:pt x="612311" y="255038"/>
                </a:lnTo>
                <a:lnTo>
                  <a:pt x="608303" y="296406"/>
                </a:lnTo>
                <a:lnTo>
                  <a:pt x="596702" y="335649"/>
                </a:lnTo>
                <a:lnTo>
                  <a:pt x="578138" y="372242"/>
                </a:lnTo>
                <a:lnTo>
                  <a:pt x="553240" y="405660"/>
                </a:lnTo>
                <a:lnTo>
                  <a:pt x="522640" y="435377"/>
                </a:lnTo>
                <a:lnTo>
                  <a:pt x="486966" y="460868"/>
                </a:lnTo>
                <a:lnTo>
                  <a:pt x="446851" y="481609"/>
                </a:lnTo>
                <a:lnTo>
                  <a:pt x="402924" y="497074"/>
                </a:lnTo>
                <a:lnTo>
                  <a:pt x="355815" y="506737"/>
                </a:lnTo>
                <a:lnTo>
                  <a:pt x="306155" y="510076"/>
                </a:lnTo>
                <a:lnTo>
                  <a:pt x="256495" y="506737"/>
                </a:lnTo>
                <a:lnTo>
                  <a:pt x="209386" y="497074"/>
                </a:lnTo>
                <a:lnTo>
                  <a:pt x="165459" y="481609"/>
                </a:lnTo>
                <a:lnTo>
                  <a:pt x="125344" y="460868"/>
                </a:lnTo>
                <a:lnTo>
                  <a:pt x="89670" y="435377"/>
                </a:lnTo>
                <a:lnTo>
                  <a:pt x="59070" y="405660"/>
                </a:lnTo>
                <a:lnTo>
                  <a:pt x="34172" y="372242"/>
                </a:lnTo>
                <a:lnTo>
                  <a:pt x="15608" y="335649"/>
                </a:lnTo>
                <a:lnTo>
                  <a:pt x="4007" y="296406"/>
                </a:lnTo>
                <a:lnTo>
                  <a:pt x="0" y="255038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8642149" y="1896568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7421867" y="2303814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7680323" y="1814170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1118498" y="4160086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8"/>
                </a:moveTo>
                <a:lnTo>
                  <a:pt x="4007" y="213669"/>
                </a:lnTo>
                <a:lnTo>
                  <a:pt x="15608" y="174426"/>
                </a:lnTo>
                <a:lnTo>
                  <a:pt x="34172" y="137833"/>
                </a:lnTo>
                <a:lnTo>
                  <a:pt x="59070" y="104415"/>
                </a:lnTo>
                <a:lnTo>
                  <a:pt x="89670" y="74698"/>
                </a:lnTo>
                <a:lnTo>
                  <a:pt x="125344" y="49207"/>
                </a:lnTo>
                <a:lnTo>
                  <a:pt x="165459" y="28466"/>
                </a:lnTo>
                <a:lnTo>
                  <a:pt x="209386" y="13002"/>
                </a:lnTo>
                <a:lnTo>
                  <a:pt x="256495" y="3338"/>
                </a:lnTo>
                <a:lnTo>
                  <a:pt x="306155" y="0"/>
                </a:lnTo>
                <a:lnTo>
                  <a:pt x="355815" y="3338"/>
                </a:lnTo>
                <a:lnTo>
                  <a:pt x="402924" y="13002"/>
                </a:lnTo>
                <a:lnTo>
                  <a:pt x="446851" y="28466"/>
                </a:lnTo>
                <a:lnTo>
                  <a:pt x="486966" y="49207"/>
                </a:lnTo>
                <a:lnTo>
                  <a:pt x="522640" y="74698"/>
                </a:lnTo>
                <a:lnTo>
                  <a:pt x="553240" y="104415"/>
                </a:lnTo>
                <a:lnTo>
                  <a:pt x="578138" y="137833"/>
                </a:lnTo>
                <a:lnTo>
                  <a:pt x="596702" y="174426"/>
                </a:lnTo>
                <a:lnTo>
                  <a:pt x="608303" y="213669"/>
                </a:lnTo>
                <a:lnTo>
                  <a:pt x="612311" y="255038"/>
                </a:lnTo>
                <a:lnTo>
                  <a:pt x="608303" y="296406"/>
                </a:lnTo>
                <a:lnTo>
                  <a:pt x="596702" y="335649"/>
                </a:lnTo>
                <a:lnTo>
                  <a:pt x="578138" y="372242"/>
                </a:lnTo>
                <a:lnTo>
                  <a:pt x="553240" y="405660"/>
                </a:lnTo>
                <a:lnTo>
                  <a:pt x="522640" y="435377"/>
                </a:lnTo>
                <a:lnTo>
                  <a:pt x="486966" y="460868"/>
                </a:lnTo>
                <a:lnTo>
                  <a:pt x="446851" y="481609"/>
                </a:lnTo>
                <a:lnTo>
                  <a:pt x="402924" y="497074"/>
                </a:lnTo>
                <a:lnTo>
                  <a:pt x="355815" y="506737"/>
                </a:lnTo>
                <a:lnTo>
                  <a:pt x="306155" y="510076"/>
                </a:lnTo>
                <a:lnTo>
                  <a:pt x="256495" y="506737"/>
                </a:lnTo>
                <a:lnTo>
                  <a:pt x="209386" y="497074"/>
                </a:lnTo>
                <a:lnTo>
                  <a:pt x="165459" y="481609"/>
                </a:lnTo>
                <a:lnTo>
                  <a:pt x="125344" y="460868"/>
                </a:lnTo>
                <a:lnTo>
                  <a:pt x="89670" y="435377"/>
                </a:lnTo>
                <a:lnTo>
                  <a:pt x="59070" y="405660"/>
                </a:lnTo>
                <a:lnTo>
                  <a:pt x="34172" y="372242"/>
                </a:lnTo>
                <a:lnTo>
                  <a:pt x="15608" y="335649"/>
                </a:lnTo>
                <a:lnTo>
                  <a:pt x="4007" y="296406"/>
                </a:lnTo>
                <a:lnTo>
                  <a:pt x="0" y="255038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7903903" y="4780014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823450" y="5554771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085835" y="5169414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 txBox="1"/>
          <p:nvPr/>
        </p:nvSpPr>
        <p:spPr>
          <a:xfrm>
            <a:off x="916938" y="1685181"/>
            <a:ext cx="4474845" cy="16421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32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 edge: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363855" indent="-226060">
              <a:lnSpc>
                <a:spcPct val="100000"/>
              </a:lnSpc>
              <a:spcBef>
                <a:spcPts val="6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6385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hosts: clients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servers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63855" indent="-226060">
              <a:lnSpc>
                <a:spcPct val="100000"/>
              </a:lnSpc>
              <a:spcBef>
                <a:spcPts val="74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36385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servers often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centers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9635"/>
            <a:ext cx="9267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 </a:t>
            </a:r>
            <a:r>
              <a:rPr sz="5400" b="0" spc="-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closer look </a:t>
            </a:r>
            <a:r>
              <a:rPr sz="5400" b="0" spc="-3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at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Internet</a:t>
            </a:r>
            <a:r>
              <a:rPr sz="5400" b="0" spc="10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5400" b="0" spc="-25" dirty="0">
                <a:solidFill>
                  <a:srgbClr val="0000A3"/>
                </a:solidFill>
                <a:latin typeface="Calibri Light" panose="020F0302020204030204"/>
                <a:cs typeface="Calibri Light" panose="020F0302020204030204"/>
              </a:rPr>
              <a:t>structure</a:t>
            </a:r>
            <a:endParaRPr sz="5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98348" y="1531491"/>
            <a:ext cx="4205605" cy="4646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110">
              <a:lnSpc>
                <a:spcPts val="161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mobile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2120265">
              <a:lnSpc>
                <a:spcPct val="100000"/>
              </a:lnSpc>
              <a:spcBef>
                <a:spcPts val="960"/>
              </a:spcBef>
              <a:tabLst>
                <a:tab pos="3552825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na	P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1459230" marR="1893570">
              <a:lnSpc>
                <a:spcPts val="1610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local or  regional</a:t>
            </a:r>
            <a:r>
              <a:rPr sz="1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ISP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 panose="020F0502020204030204"/>
              <a:cs typeface="Calibri" panose="020F0502020204030204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  <a:tabLst>
                <a:tab pos="2755900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home network	</a:t>
            </a:r>
            <a:r>
              <a:rPr sz="2100" spc="-30" baseline="-16000" dirty="0">
                <a:latin typeface="Calibri" panose="020F0502020204030204"/>
                <a:cs typeface="Calibri" panose="020F0502020204030204"/>
              </a:rPr>
              <a:t>co</a:t>
            </a:r>
            <a:endParaRPr sz="2100" baseline="-16000">
              <a:latin typeface="Calibri" panose="020F0502020204030204"/>
              <a:cs typeface="Calibri" panose="020F0502020204030204"/>
            </a:endParaRPr>
          </a:p>
          <a:p>
            <a:pPr marL="2755900">
              <a:lnSpc>
                <a:spcPts val="1585"/>
              </a:lnSpc>
              <a:spcBef>
                <a:spcPts val="310"/>
              </a:spcBef>
            </a:pPr>
            <a:r>
              <a:rPr sz="1400" spc="-10" dirty="0">
                <a:latin typeface="Calibri" panose="020F0502020204030204"/>
                <a:cs typeface="Calibri" panose="020F0502020204030204"/>
              </a:rPr>
              <a:t>pro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2755900">
              <a:lnSpc>
                <a:spcPts val="1585"/>
              </a:lnSpc>
              <a:tabLst>
                <a:tab pos="4090035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n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t</a:t>
            </a:r>
            <a:r>
              <a:rPr sz="1400" spc="-15" dirty="0">
                <a:latin typeface="Calibri" panose="020F0502020204030204"/>
                <a:cs typeface="Calibri" panose="020F0502020204030204"/>
              </a:rPr>
              <a:t>w</a:t>
            </a:r>
            <a:r>
              <a:rPr sz="1400" dirty="0">
                <a:latin typeface="Calibri" panose="020F0502020204030204"/>
                <a:cs typeface="Calibri" panose="020F0502020204030204"/>
              </a:rPr>
              <a:t>o	</a:t>
            </a:r>
            <a:r>
              <a:rPr sz="1650" spc="-37" baseline="-13000" dirty="0">
                <a:latin typeface="Calibri" panose="020F0502020204030204"/>
                <a:cs typeface="Calibri" panose="020F0502020204030204"/>
              </a:rPr>
              <a:t>e</a:t>
            </a:r>
            <a:r>
              <a:rPr sz="1650" baseline="-13000" dirty="0">
                <a:latin typeface="Calibri" panose="020F0502020204030204"/>
                <a:cs typeface="Calibri" panose="020F0502020204030204"/>
              </a:rPr>
              <a:t>r</a:t>
            </a:r>
            <a:endParaRPr sz="1650" baseline="-13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ts val="153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enterprise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96875">
              <a:lnSpc>
                <a:spcPts val="1535"/>
              </a:lnSpc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network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09571" y="1917025"/>
            <a:ext cx="136840" cy="328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67420" y="2598195"/>
            <a:ext cx="437001" cy="138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462361" y="2598195"/>
            <a:ext cx="442060" cy="173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04914" y="2445541"/>
            <a:ext cx="361444" cy="2176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673751" y="2444163"/>
            <a:ext cx="298168" cy="2146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606562" y="2443848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605588" y="2596902"/>
            <a:ext cx="304191" cy="62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890512" y="2474238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05976" y="2605247"/>
            <a:ext cx="290960" cy="620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601108" y="2671540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1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602947" y="2672329"/>
            <a:ext cx="95324" cy="350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770154" y="2677050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464976" y="2683507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3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465366" y="2609026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74908" y="2673115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6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2" y="66596"/>
                </a:lnTo>
                <a:lnTo>
                  <a:pt x="41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764701" y="2668075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831666" y="2392289"/>
            <a:ext cx="92771" cy="4054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499538" y="2116957"/>
            <a:ext cx="849311" cy="1682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512341" y="3600691"/>
            <a:ext cx="286554" cy="90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508552" y="3600691"/>
            <a:ext cx="290343" cy="1284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00625" y="3484535"/>
            <a:ext cx="240289" cy="1654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47402" y="3484700"/>
            <a:ext cx="195516" cy="1607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03343" y="3484464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6" y="0"/>
                </a:moveTo>
                <a:lnTo>
                  <a:pt x="0" y="119213"/>
                </a:lnTo>
                <a:lnTo>
                  <a:pt x="8813" y="120745"/>
                </a:lnTo>
                <a:lnTo>
                  <a:pt x="54275" y="3253"/>
                </a:lnTo>
                <a:lnTo>
                  <a:pt x="4476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602706" y="3599078"/>
            <a:ext cx="199466" cy="470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89538" y="3507221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1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602961" y="3605326"/>
            <a:ext cx="190792" cy="464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599768" y="3654968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00974" y="3655560"/>
            <a:ext cx="62508" cy="262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710616" y="3659096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7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10502" y="3663931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4" y="0"/>
                </a:lnTo>
                <a:lnTo>
                  <a:pt x="0" y="1836"/>
                </a:lnTo>
                <a:lnTo>
                  <a:pt x="200386" y="55302"/>
                </a:lnTo>
                <a:lnTo>
                  <a:pt x="200624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10757" y="3608156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2"/>
                </a:lnTo>
                <a:lnTo>
                  <a:pt x="2378" y="46341"/>
                </a:lnTo>
                <a:lnTo>
                  <a:pt x="93225" y="1376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517015" y="3656148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5" y="0"/>
                </a:moveTo>
                <a:lnTo>
                  <a:pt x="450" y="0"/>
                </a:lnTo>
                <a:lnTo>
                  <a:pt x="0" y="1765"/>
                </a:lnTo>
                <a:lnTo>
                  <a:pt x="190055" y="53179"/>
                </a:lnTo>
                <a:lnTo>
                  <a:pt x="190281" y="49870"/>
                </a:lnTo>
                <a:lnTo>
                  <a:pt x="27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707041" y="3652375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6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991995" y="3567143"/>
            <a:ext cx="359260" cy="34204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145217" y="3599942"/>
            <a:ext cx="169400" cy="1567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903198" y="3385017"/>
            <a:ext cx="189577" cy="3370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297617" y="5273950"/>
            <a:ext cx="167742" cy="31619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0433402" y="5575649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7"/>
                </a:lnTo>
                <a:lnTo>
                  <a:pt x="199" y="27615"/>
                </a:lnTo>
                <a:lnTo>
                  <a:pt x="30466" y="12657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288913" y="5584071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297617" y="5589456"/>
            <a:ext cx="132552" cy="109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297618" y="5589456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980855" y="4900161"/>
            <a:ext cx="345629" cy="32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128262" y="4930875"/>
            <a:ext cx="162972" cy="1467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218558" y="6036283"/>
            <a:ext cx="253373" cy="804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214740" y="6036283"/>
            <a:ext cx="257191" cy="1283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295834" y="5918731"/>
            <a:ext cx="213568" cy="16657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298789" y="5918624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3" y="121649"/>
                </a:lnTo>
                <a:lnTo>
                  <a:pt x="47990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337745" y="5918860"/>
            <a:ext cx="172878" cy="16192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298226" y="6034095"/>
            <a:ext cx="176369" cy="4740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463425" y="5941552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1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3"/>
                </a:lnTo>
                <a:lnTo>
                  <a:pt x="4844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298451" y="6040391"/>
            <a:ext cx="168699" cy="468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295628" y="609040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5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296694" y="6091001"/>
            <a:ext cx="55270" cy="2643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393641" y="6094564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3" y="0"/>
                </a:moveTo>
                <a:lnTo>
                  <a:pt x="210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9216698" y="6099435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6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216925" y="6043243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3" y="46687"/>
                </a:lnTo>
                <a:lnTo>
                  <a:pt x="82430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222458" y="6091594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7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390480" y="6087792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2" y="0"/>
                </a:moveTo>
                <a:lnTo>
                  <a:pt x="0" y="53637"/>
                </a:lnTo>
                <a:lnTo>
                  <a:pt x="162" y="55479"/>
                </a:lnTo>
                <a:lnTo>
                  <a:pt x="975" y="55479"/>
                </a:lnTo>
                <a:lnTo>
                  <a:pt x="68653" y="3453"/>
                </a:lnTo>
                <a:lnTo>
                  <a:pt x="685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153909" y="5504657"/>
            <a:ext cx="345629" cy="32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301317" y="5535371"/>
            <a:ext cx="162972" cy="1467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552134" y="5526129"/>
            <a:ext cx="345629" cy="32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699541" y="5556844"/>
            <a:ext cx="162972" cy="1467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551723" y="5945340"/>
            <a:ext cx="260788" cy="82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548581" y="5945340"/>
            <a:ext cx="263930" cy="1072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631794" y="5848561"/>
            <a:ext cx="219540" cy="13880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634697" y="5849315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674793" y="5849510"/>
            <a:ext cx="177937" cy="1332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634115" y="5944368"/>
            <a:ext cx="181532" cy="390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804149" y="5868189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634349" y="5949551"/>
            <a:ext cx="173636" cy="385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631443" y="5990721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7" y="0"/>
                </a:moveTo>
                <a:lnTo>
                  <a:pt x="0" y="12806"/>
                </a:lnTo>
                <a:lnTo>
                  <a:pt x="36827" y="22882"/>
                </a:lnTo>
                <a:lnTo>
                  <a:pt x="58924" y="8677"/>
                </a:lnTo>
                <a:lnTo>
                  <a:pt x="2295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632539" y="5991211"/>
            <a:ext cx="56888" cy="217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732325" y="5994144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5"/>
                </a:lnTo>
                <a:lnTo>
                  <a:pt x="71144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550204" y="5998154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3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550435" y="5951899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5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556131" y="5991700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1" y="0"/>
                </a:moveTo>
                <a:lnTo>
                  <a:pt x="410" y="0"/>
                </a:lnTo>
                <a:lnTo>
                  <a:pt x="0" y="1464"/>
                </a:lnTo>
                <a:lnTo>
                  <a:pt x="172966" y="44104"/>
                </a:lnTo>
                <a:lnTo>
                  <a:pt x="173170" y="41358"/>
                </a:lnTo>
                <a:lnTo>
                  <a:pt x="24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729071" y="598857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2"/>
                </a:lnTo>
                <a:lnTo>
                  <a:pt x="166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026299" y="5636387"/>
            <a:ext cx="162306" cy="33350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157683" y="5954602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6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017876" y="5963487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026299" y="5969165"/>
            <a:ext cx="128256" cy="1150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026299" y="5969165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73981" y="5281059"/>
            <a:ext cx="345629" cy="32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21388" y="5311773"/>
            <a:ext cx="162974" cy="14678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471024" y="1451551"/>
            <a:ext cx="5359400" cy="4954905"/>
          </a:xfrm>
          <a:custGeom>
            <a:avLst/>
            <a:gdLst/>
            <a:ahLst/>
            <a:cxnLst/>
            <a:rect l="l" t="t" r="r" b="b"/>
            <a:pathLst>
              <a:path w="5359400" h="4954905">
                <a:moveTo>
                  <a:pt x="0" y="0"/>
                </a:moveTo>
                <a:lnTo>
                  <a:pt x="5359400" y="0"/>
                </a:lnTo>
                <a:lnTo>
                  <a:pt x="5359400" y="4954627"/>
                </a:lnTo>
                <a:lnTo>
                  <a:pt x="0" y="49546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99922" y="2318755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1" y="45462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750223" y="1859724"/>
            <a:ext cx="415925" cy="8877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439074" y="2356613"/>
            <a:ext cx="530701" cy="22375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637780" y="2319727"/>
            <a:ext cx="530702" cy="22375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711018" y="2059123"/>
            <a:ext cx="530701" cy="22375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247777" y="3829969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1" y="13176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493517" y="3419140"/>
            <a:ext cx="347997" cy="16755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803435" y="3325424"/>
            <a:ext cx="347996" cy="16755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882507" y="3599776"/>
            <a:ext cx="343545" cy="10022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1360155" y="3487883"/>
            <a:ext cx="128514" cy="31371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1183883" y="3481090"/>
            <a:ext cx="128514" cy="31371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258082" y="3428484"/>
            <a:ext cx="166307" cy="40597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007374" y="5027067"/>
            <a:ext cx="7620" cy="388620"/>
          </a:xfrm>
          <a:custGeom>
            <a:avLst/>
            <a:gdLst/>
            <a:ahLst/>
            <a:cxnLst/>
            <a:rect l="l" t="t" r="r" b="b"/>
            <a:pathLst>
              <a:path w="7620" h="388620">
                <a:moveTo>
                  <a:pt x="7560" y="38806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237720" y="5082913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486938" y="5002142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180289" y="5428014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1"/>
                </a:moveTo>
                <a:lnTo>
                  <a:pt x="114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460472" y="480409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877579" y="4804097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849256" y="5074455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4">
                <a:moveTo>
                  <a:pt x="0" y="1"/>
                </a:moveTo>
                <a:lnTo>
                  <a:pt x="103050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975880" y="5256050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401331" y="5247831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516244" y="527351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516245" y="5223628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095714" y="5366395"/>
            <a:ext cx="1905" cy="367030"/>
          </a:xfrm>
          <a:custGeom>
            <a:avLst/>
            <a:gdLst/>
            <a:ahLst/>
            <a:cxnLst/>
            <a:rect l="l" t="t" r="r" b="b"/>
            <a:pathLst>
              <a:path w="1904" h="367029">
                <a:moveTo>
                  <a:pt x="1482" y="36679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269586" y="5446518"/>
            <a:ext cx="452013" cy="9515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318123" y="5489811"/>
            <a:ext cx="380934" cy="31746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811094" y="5031221"/>
            <a:ext cx="393738" cy="14291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11094" y="503122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11298" y="4955563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8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6" y="127847"/>
                </a:lnTo>
                <a:lnTo>
                  <a:pt x="355343" y="112532"/>
                </a:lnTo>
                <a:lnTo>
                  <a:pt x="383258" y="93111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3" y="28965"/>
                </a:lnTo>
                <a:lnTo>
                  <a:pt x="312776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811298" y="4955563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877128" y="4973547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79" y="25344"/>
                </a:moveTo>
                <a:lnTo>
                  <a:pt x="51122" y="25344"/>
                </a:lnTo>
                <a:lnTo>
                  <a:pt x="128953" y="58199"/>
                </a:lnTo>
                <a:lnTo>
                  <a:pt x="192246" y="34149"/>
                </a:lnTo>
                <a:lnTo>
                  <a:pt x="130261" y="34149"/>
                </a:lnTo>
                <a:lnTo>
                  <a:pt x="109279" y="25344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6" y="34149"/>
                </a:lnTo>
                <a:lnTo>
                  <a:pt x="213884" y="25927"/>
                </a:lnTo>
                <a:lnTo>
                  <a:pt x="233199" y="25927"/>
                </a:lnTo>
                <a:lnTo>
                  <a:pt x="261931" y="13270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5"/>
                </a:lnTo>
                <a:lnTo>
                  <a:pt x="34987" y="30038"/>
                </a:lnTo>
                <a:lnTo>
                  <a:pt x="51122" y="25344"/>
                </a:lnTo>
                <a:lnTo>
                  <a:pt x="109279" y="25344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199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869469" y="4998859"/>
            <a:ext cx="276889" cy="7865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876879" y="5418540"/>
            <a:ext cx="308625" cy="7691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876878" y="5418540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877735" y="5304617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3" y="0"/>
                </a:moveTo>
                <a:lnTo>
                  <a:pt x="0" y="115798"/>
                </a:lnTo>
                <a:lnTo>
                  <a:pt x="308883" y="116725"/>
                </a:lnTo>
                <a:lnTo>
                  <a:pt x="278852" y="1851"/>
                </a:lnTo>
                <a:lnTo>
                  <a:pt x="2059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877735" y="5304617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899186" y="5318220"/>
            <a:ext cx="261399" cy="9396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704154" y="5008659"/>
            <a:ext cx="393738" cy="1429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8704154" y="5008659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8704360" y="4933000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704360" y="4933000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770189" y="495098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4"/>
                </a:moveTo>
                <a:lnTo>
                  <a:pt x="51123" y="25344"/>
                </a:lnTo>
                <a:lnTo>
                  <a:pt x="128953" y="58199"/>
                </a:lnTo>
                <a:lnTo>
                  <a:pt x="192247" y="34149"/>
                </a:lnTo>
                <a:lnTo>
                  <a:pt x="130262" y="34149"/>
                </a:lnTo>
                <a:lnTo>
                  <a:pt x="109281" y="25344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49"/>
                </a:lnTo>
                <a:lnTo>
                  <a:pt x="192247" y="34149"/>
                </a:lnTo>
                <a:lnTo>
                  <a:pt x="213885" y="25927"/>
                </a:lnTo>
                <a:lnTo>
                  <a:pt x="233201" y="25927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5"/>
                </a:lnTo>
                <a:lnTo>
                  <a:pt x="34987" y="30038"/>
                </a:lnTo>
                <a:lnTo>
                  <a:pt x="51123" y="25344"/>
                </a:lnTo>
                <a:lnTo>
                  <a:pt x="109281" y="25344"/>
                </a:lnTo>
                <a:lnTo>
                  <a:pt x="51123" y="938"/>
                </a:lnTo>
                <a:close/>
              </a:path>
              <a:path w="262254" h="58420">
                <a:moveTo>
                  <a:pt x="233201" y="25927"/>
                </a:moveTo>
                <a:lnTo>
                  <a:pt x="213885" y="25927"/>
                </a:lnTo>
                <a:lnTo>
                  <a:pt x="223867" y="30038"/>
                </a:lnTo>
                <a:lnTo>
                  <a:pt x="233201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762531" y="4976297"/>
            <a:ext cx="276889" cy="7865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339032" y="5273935"/>
            <a:ext cx="308626" cy="7691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339033" y="5273935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339891" y="5160012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339891" y="5160012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361342" y="5173615"/>
            <a:ext cx="261397" cy="9396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275428" y="4816924"/>
            <a:ext cx="393738" cy="14291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275428" y="4816924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275634" y="4741265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0" y="0"/>
                </a:moveTo>
                <a:lnTo>
                  <a:pt x="134486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6" y="137891"/>
                </a:lnTo>
                <a:lnTo>
                  <a:pt x="196640" y="141498"/>
                </a:lnTo>
                <a:lnTo>
                  <a:pt x="258794" y="137891"/>
                </a:lnTo>
                <a:lnTo>
                  <a:pt x="312774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4" y="13650"/>
                </a:lnTo>
                <a:lnTo>
                  <a:pt x="258794" y="3606"/>
                </a:lnTo>
                <a:lnTo>
                  <a:pt x="196640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275634" y="4741265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341463" y="4759250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3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8" y="34149"/>
                </a:lnTo>
                <a:lnTo>
                  <a:pt x="130262" y="34149"/>
                </a:lnTo>
                <a:lnTo>
                  <a:pt x="109283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49"/>
                </a:lnTo>
                <a:lnTo>
                  <a:pt x="192248" y="34149"/>
                </a:lnTo>
                <a:lnTo>
                  <a:pt x="213885" y="25927"/>
                </a:lnTo>
                <a:lnTo>
                  <a:pt x="233201" y="25927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3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1" y="25927"/>
                </a:moveTo>
                <a:lnTo>
                  <a:pt x="213885" y="25927"/>
                </a:lnTo>
                <a:lnTo>
                  <a:pt x="223867" y="30038"/>
                </a:lnTo>
                <a:lnTo>
                  <a:pt x="233201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333805" y="4784562"/>
            <a:ext cx="276889" cy="7865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229195" y="5818389"/>
            <a:ext cx="307701" cy="16881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562258" y="5760718"/>
            <a:ext cx="316707" cy="13896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1093555" y="4429475"/>
            <a:ext cx="186690" cy="0"/>
          </a:xfrm>
          <a:custGeom>
            <a:avLst/>
            <a:gdLst/>
            <a:ahLst/>
            <a:cxnLst/>
            <a:rect l="l" t="t" r="r" b="b"/>
            <a:pathLst>
              <a:path w="186690">
                <a:moveTo>
                  <a:pt x="0" y="0"/>
                </a:moveTo>
                <a:lnTo>
                  <a:pt x="186245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1434827" y="4255015"/>
            <a:ext cx="148567" cy="34914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1231049" y="4247457"/>
            <a:ext cx="148568" cy="34914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1316827" y="4188911"/>
            <a:ext cx="192257" cy="45181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925994" y="4410801"/>
            <a:ext cx="228600" cy="78740"/>
          </a:xfrm>
          <a:custGeom>
            <a:avLst/>
            <a:gdLst/>
            <a:ahLst/>
            <a:cxnLst/>
            <a:rect l="l" t="t" r="r" b="b"/>
            <a:pathLst>
              <a:path w="228600" h="78739">
                <a:moveTo>
                  <a:pt x="228259" y="186"/>
                </a:moveTo>
                <a:lnTo>
                  <a:pt x="228282" y="41564"/>
                </a:lnTo>
                <a:lnTo>
                  <a:pt x="183312" y="70545"/>
                </a:lnTo>
                <a:lnTo>
                  <a:pt x="115054" y="78724"/>
                </a:lnTo>
                <a:lnTo>
                  <a:pt x="82009" y="76870"/>
                </a:lnTo>
                <a:lnTo>
                  <a:pt x="45871" y="70687"/>
                </a:lnTo>
                <a:lnTo>
                  <a:pt x="15619" y="59221"/>
                </a:lnTo>
                <a:lnTo>
                  <a:pt x="232" y="41517"/>
                </a:lnTo>
                <a:lnTo>
                  <a:pt x="220" y="32038"/>
                </a:lnTo>
                <a:lnTo>
                  <a:pt x="116" y="20758"/>
                </a:lnTo>
                <a:lnTo>
                  <a:pt x="11" y="9479"/>
                </a:lnTo>
                <a:lnTo>
                  <a:pt x="0" y="0"/>
                </a:lnTo>
                <a:lnTo>
                  <a:pt x="16927" y="15923"/>
                </a:lnTo>
                <a:lnTo>
                  <a:pt x="46527" y="27338"/>
                </a:lnTo>
                <a:lnTo>
                  <a:pt x="81242" y="34217"/>
                </a:lnTo>
                <a:lnTo>
                  <a:pt x="113515" y="36532"/>
                </a:lnTo>
                <a:lnTo>
                  <a:pt x="146028" y="34731"/>
                </a:lnTo>
                <a:lnTo>
                  <a:pt x="181247" y="28676"/>
                </a:lnTo>
                <a:lnTo>
                  <a:pt x="211285" y="17463"/>
                </a:lnTo>
                <a:lnTo>
                  <a:pt x="228259" y="18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926113" y="4369125"/>
            <a:ext cx="228600" cy="78105"/>
          </a:xfrm>
          <a:custGeom>
            <a:avLst/>
            <a:gdLst/>
            <a:ahLst/>
            <a:cxnLst/>
            <a:rect l="l" t="t" r="r" b="b"/>
            <a:pathLst>
              <a:path w="228600" h="78104">
                <a:moveTo>
                  <a:pt x="114009" y="0"/>
                </a:moveTo>
                <a:lnTo>
                  <a:pt x="69631" y="3062"/>
                </a:lnTo>
                <a:lnTo>
                  <a:pt x="33392" y="11414"/>
                </a:lnTo>
                <a:lnTo>
                  <a:pt x="8959" y="23801"/>
                </a:lnTo>
                <a:lnTo>
                  <a:pt x="0" y="38971"/>
                </a:lnTo>
                <a:lnTo>
                  <a:pt x="8959" y="54140"/>
                </a:lnTo>
                <a:lnTo>
                  <a:pt x="33392" y="66527"/>
                </a:lnTo>
                <a:lnTo>
                  <a:pt x="69631" y="74878"/>
                </a:lnTo>
                <a:lnTo>
                  <a:pt x="114009" y="77941"/>
                </a:lnTo>
                <a:lnTo>
                  <a:pt x="158386" y="74878"/>
                </a:lnTo>
                <a:lnTo>
                  <a:pt x="194625" y="66527"/>
                </a:lnTo>
                <a:lnTo>
                  <a:pt x="219057" y="54140"/>
                </a:lnTo>
                <a:lnTo>
                  <a:pt x="228017" y="38971"/>
                </a:lnTo>
                <a:lnTo>
                  <a:pt x="219057" y="23801"/>
                </a:lnTo>
                <a:lnTo>
                  <a:pt x="194625" y="11414"/>
                </a:lnTo>
                <a:lnTo>
                  <a:pt x="158386" y="3062"/>
                </a:lnTo>
                <a:lnTo>
                  <a:pt x="11400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926113" y="4369125"/>
            <a:ext cx="228600" cy="78105"/>
          </a:xfrm>
          <a:custGeom>
            <a:avLst/>
            <a:gdLst/>
            <a:ahLst/>
            <a:cxnLst/>
            <a:rect l="l" t="t" r="r" b="b"/>
            <a:pathLst>
              <a:path w="228600" h="78104">
                <a:moveTo>
                  <a:pt x="0" y="38971"/>
                </a:moveTo>
                <a:lnTo>
                  <a:pt x="8959" y="23801"/>
                </a:lnTo>
                <a:lnTo>
                  <a:pt x="33392" y="11414"/>
                </a:lnTo>
                <a:lnTo>
                  <a:pt x="69631" y="3062"/>
                </a:lnTo>
                <a:lnTo>
                  <a:pt x="114009" y="0"/>
                </a:lnTo>
                <a:lnTo>
                  <a:pt x="158386" y="3062"/>
                </a:lnTo>
                <a:lnTo>
                  <a:pt x="194625" y="11414"/>
                </a:lnTo>
                <a:lnTo>
                  <a:pt x="219058" y="23801"/>
                </a:lnTo>
                <a:lnTo>
                  <a:pt x="228018" y="38971"/>
                </a:lnTo>
                <a:lnTo>
                  <a:pt x="219058" y="54140"/>
                </a:lnTo>
                <a:lnTo>
                  <a:pt x="194625" y="66527"/>
                </a:lnTo>
                <a:lnTo>
                  <a:pt x="158386" y="74879"/>
                </a:lnTo>
                <a:lnTo>
                  <a:pt x="114009" y="77942"/>
                </a:lnTo>
                <a:lnTo>
                  <a:pt x="69631" y="74879"/>
                </a:lnTo>
                <a:lnTo>
                  <a:pt x="33392" y="66527"/>
                </a:lnTo>
                <a:lnTo>
                  <a:pt x="8959" y="54140"/>
                </a:lnTo>
                <a:lnTo>
                  <a:pt x="0" y="3897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964279" y="4379031"/>
            <a:ext cx="152400" cy="32384"/>
          </a:xfrm>
          <a:custGeom>
            <a:avLst/>
            <a:gdLst/>
            <a:ahLst/>
            <a:cxnLst/>
            <a:rect l="l" t="t" r="r" b="b"/>
            <a:pathLst>
              <a:path w="152400" h="32385">
                <a:moveTo>
                  <a:pt x="63358" y="13959"/>
                </a:moveTo>
                <a:lnTo>
                  <a:pt x="29640" y="13959"/>
                </a:lnTo>
                <a:lnTo>
                  <a:pt x="74764" y="32057"/>
                </a:lnTo>
                <a:lnTo>
                  <a:pt x="111462" y="18809"/>
                </a:lnTo>
                <a:lnTo>
                  <a:pt x="75524" y="18809"/>
                </a:lnTo>
                <a:lnTo>
                  <a:pt x="63358" y="13959"/>
                </a:lnTo>
                <a:close/>
              </a:path>
              <a:path w="152400" h="32385">
                <a:moveTo>
                  <a:pt x="122091" y="0"/>
                </a:moveTo>
                <a:lnTo>
                  <a:pt x="75524" y="18809"/>
                </a:lnTo>
                <a:lnTo>
                  <a:pt x="111462" y="18809"/>
                </a:lnTo>
                <a:lnTo>
                  <a:pt x="124007" y="14281"/>
                </a:lnTo>
                <a:lnTo>
                  <a:pt x="135206" y="14281"/>
                </a:lnTo>
                <a:lnTo>
                  <a:pt x="151864" y="7310"/>
                </a:lnTo>
                <a:lnTo>
                  <a:pt x="122091" y="0"/>
                </a:lnTo>
                <a:close/>
              </a:path>
              <a:path w="152400" h="32385">
                <a:moveTo>
                  <a:pt x="29640" y="516"/>
                </a:moveTo>
                <a:lnTo>
                  <a:pt x="0" y="8397"/>
                </a:lnTo>
                <a:lnTo>
                  <a:pt x="20285" y="16545"/>
                </a:lnTo>
                <a:lnTo>
                  <a:pt x="29640" y="13959"/>
                </a:lnTo>
                <a:lnTo>
                  <a:pt x="63358" y="13959"/>
                </a:lnTo>
                <a:lnTo>
                  <a:pt x="29640" y="516"/>
                </a:lnTo>
                <a:close/>
              </a:path>
              <a:path w="152400" h="32385">
                <a:moveTo>
                  <a:pt x="135206" y="14281"/>
                </a:moveTo>
                <a:lnTo>
                  <a:pt x="124007" y="14281"/>
                </a:lnTo>
                <a:lnTo>
                  <a:pt x="129795" y="16545"/>
                </a:lnTo>
                <a:lnTo>
                  <a:pt x="135206" y="1428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063675" y="4406453"/>
            <a:ext cx="57150" cy="27940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683" y="0"/>
                </a:moveTo>
                <a:lnTo>
                  <a:pt x="0" y="13799"/>
                </a:lnTo>
                <a:lnTo>
                  <a:pt x="37230" y="27600"/>
                </a:lnTo>
                <a:lnTo>
                  <a:pt x="56699" y="21182"/>
                </a:lnTo>
                <a:lnTo>
                  <a:pt x="683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959839" y="4406453"/>
            <a:ext cx="55880" cy="27305"/>
          </a:xfrm>
          <a:custGeom>
            <a:avLst/>
            <a:gdLst/>
            <a:ahLst/>
            <a:cxnLst/>
            <a:rect l="l" t="t" r="r" b="b"/>
            <a:pathLst>
              <a:path w="55879" h="27304">
                <a:moveTo>
                  <a:pt x="55333" y="0"/>
                </a:moveTo>
                <a:lnTo>
                  <a:pt x="0" y="21182"/>
                </a:lnTo>
                <a:lnTo>
                  <a:pt x="18785" y="27279"/>
                </a:lnTo>
                <a:lnTo>
                  <a:pt x="55675" y="14442"/>
                </a:lnTo>
                <a:lnTo>
                  <a:pt x="55333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979167" y="4392973"/>
            <a:ext cx="121285" cy="43815"/>
          </a:xfrm>
          <a:custGeom>
            <a:avLst/>
            <a:gdLst/>
            <a:ahLst/>
            <a:cxnLst/>
            <a:rect l="l" t="t" r="r" b="b"/>
            <a:pathLst>
              <a:path w="121284" h="43814">
                <a:moveTo>
                  <a:pt x="14488" y="0"/>
                </a:moveTo>
                <a:lnTo>
                  <a:pt x="5265" y="2246"/>
                </a:lnTo>
                <a:lnTo>
                  <a:pt x="5492" y="2354"/>
                </a:lnTo>
                <a:lnTo>
                  <a:pt x="35822" y="13801"/>
                </a:lnTo>
                <a:lnTo>
                  <a:pt x="35822" y="18187"/>
                </a:lnTo>
                <a:lnTo>
                  <a:pt x="36154" y="22787"/>
                </a:lnTo>
                <a:lnTo>
                  <a:pt x="36184" y="27602"/>
                </a:lnTo>
                <a:lnTo>
                  <a:pt x="0" y="40646"/>
                </a:lnTo>
                <a:lnTo>
                  <a:pt x="8340" y="43327"/>
                </a:lnTo>
                <a:lnTo>
                  <a:pt x="60599" y="22787"/>
                </a:lnTo>
                <a:lnTo>
                  <a:pt x="85395" y="22787"/>
                </a:lnTo>
                <a:lnTo>
                  <a:pt x="85478" y="18067"/>
                </a:lnTo>
                <a:lnTo>
                  <a:pt x="60215" y="18067"/>
                </a:lnTo>
                <a:lnTo>
                  <a:pt x="14488" y="0"/>
                </a:lnTo>
                <a:close/>
              </a:path>
              <a:path w="121284" h="43814">
                <a:moveTo>
                  <a:pt x="85395" y="22787"/>
                </a:moveTo>
                <a:lnTo>
                  <a:pt x="60599" y="22787"/>
                </a:lnTo>
                <a:lnTo>
                  <a:pt x="111833" y="43007"/>
                </a:lnTo>
                <a:lnTo>
                  <a:pt x="121056" y="41080"/>
                </a:lnTo>
                <a:lnTo>
                  <a:pt x="85416" y="27602"/>
                </a:lnTo>
                <a:lnTo>
                  <a:pt x="85395" y="22787"/>
                </a:lnTo>
                <a:close/>
              </a:path>
              <a:path w="121284" h="43814">
                <a:moveTo>
                  <a:pt x="109101" y="0"/>
                </a:moveTo>
                <a:lnTo>
                  <a:pt x="60215" y="18067"/>
                </a:lnTo>
                <a:lnTo>
                  <a:pt x="85478" y="18067"/>
                </a:lnTo>
                <a:lnTo>
                  <a:pt x="85554" y="13707"/>
                </a:lnTo>
                <a:lnTo>
                  <a:pt x="116274" y="2246"/>
                </a:lnTo>
                <a:lnTo>
                  <a:pt x="109101" y="0"/>
                </a:lnTo>
                <a:close/>
              </a:path>
              <a:path w="121284" h="43814">
                <a:moveTo>
                  <a:pt x="855" y="642"/>
                </a:moveTo>
                <a:lnTo>
                  <a:pt x="5405" y="2354"/>
                </a:lnTo>
                <a:lnTo>
                  <a:pt x="855" y="642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480452" y="3750284"/>
            <a:ext cx="1007744" cy="448309"/>
          </a:xfrm>
          <a:custGeom>
            <a:avLst/>
            <a:gdLst/>
            <a:ahLst/>
            <a:cxnLst/>
            <a:rect l="l" t="t" r="r" b="b"/>
            <a:pathLst>
              <a:path w="1007745" h="448310">
                <a:moveTo>
                  <a:pt x="0" y="224105"/>
                </a:moveTo>
                <a:lnTo>
                  <a:pt x="15383" y="168924"/>
                </a:lnTo>
                <a:lnTo>
                  <a:pt x="59016" y="118752"/>
                </a:lnTo>
                <a:lnTo>
                  <a:pt x="90246" y="96068"/>
                </a:lnTo>
                <a:lnTo>
                  <a:pt x="127122" y="75267"/>
                </a:lnTo>
                <a:lnTo>
                  <a:pt x="169172" y="56558"/>
                </a:lnTo>
                <a:lnTo>
                  <a:pt x="215925" y="40152"/>
                </a:lnTo>
                <a:lnTo>
                  <a:pt x="266908" y="26257"/>
                </a:lnTo>
                <a:lnTo>
                  <a:pt x="321649" y="15084"/>
                </a:lnTo>
                <a:lnTo>
                  <a:pt x="379676" y="6844"/>
                </a:lnTo>
                <a:lnTo>
                  <a:pt x="440517" y="1746"/>
                </a:lnTo>
                <a:lnTo>
                  <a:pt x="503700" y="0"/>
                </a:lnTo>
                <a:lnTo>
                  <a:pt x="566883" y="1746"/>
                </a:lnTo>
                <a:lnTo>
                  <a:pt x="627724" y="6844"/>
                </a:lnTo>
                <a:lnTo>
                  <a:pt x="685751" y="15084"/>
                </a:lnTo>
                <a:lnTo>
                  <a:pt x="740492" y="26257"/>
                </a:lnTo>
                <a:lnTo>
                  <a:pt x="791475" y="40152"/>
                </a:lnTo>
                <a:lnTo>
                  <a:pt x="838228" y="56558"/>
                </a:lnTo>
                <a:lnTo>
                  <a:pt x="880278" y="75267"/>
                </a:lnTo>
                <a:lnTo>
                  <a:pt x="917154" y="96068"/>
                </a:lnTo>
                <a:lnTo>
                  <a:pt x="948384" y="118752"/>
                </a:lnTo>
                <a:lnTo>
                  <a:pt x="992017" y="168924"/>
                </a:lnTo>
                <a:lnTo>
                  <a:pt x="1007401" y="224105"/>
                </a:lnTo>
                <a:lnTo>
                  <a:pt x="1003476" y="252216"/>
                </a:lnTo>
                <a:lnTo>
                  <a:pt x="973496" y="305102"/>
                </a:lnTo>
                <a:lnTo>
                  <a:pt x="917154" y="352141"/>
                </a:lnTo>
                <a:lnTo>
                  <a:pt x="880278" y="372942"/>
                </a:lnTo>
                <a:lnTo>
                  <a:pt x="838228" y="391651"/>
                </a:lnTo>
                <a:lnTo>
                  <a:pt x="791475" y="408057"/>
                </a:lnTo>
                <a:lnTo>
                  <a:pt x="740492" y="421952"/>
                </a:lnTo>
                <a:lnTo>
                  <a:pt x="685751" y="433125"/>
                </a:lnTo>
                <a:lnTo>
                  <a:pt x="627724" y="441365"/>
                </a:lnTo>
                <a:lnTo>
                  <a:pt x="566883" y="446463"/>
                </a:lnTo>
                <a:lnTo>
                  <a:pt x="503700" y="448210"/>
                </a:lnTo>
                <a:lnTo>
                  <a:pt x="440517" y="446463"/>
                </a:lnTo>
                <a:lnTo>
                  <a:pt x="379676" y="441365"/>
                </a:lnTo>
                <a:lnTo>
                  <a:pt x="321649" y="433125"/>
                </a:lnTo>
                <a:lnTo>
                  <a:pt x="266908" y="421952"/>
                </a:lnTo>
                <a:lnTo>
                  <a:pt x="215925" y="408057"/>
                </a:lnTo>
                <a:lnTo>
                  <a:pt x="169172" y="391651"/>
                </a:lnTo>
                <a:lnTo>
                  <a:pt x="127122" y="372942"/>
                </a:lnTo>
                <a:lnTo>
                  <a:pt x="90246" y="352141"/>
                </a:lnTo>
                <a:lnTo>
                  <a:pt x="59016" y="329457"/>
                </a:lnTo>
                <a:lnTo>
                  <a:pt x="15383" y="279285"/>
                </a:lnTo>
                <a:lnTo>
                  <a:pt x="0" y="224105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614567" y="5259999"/>
            <a:ext cx="792480" cy="428625"/>
          </a:xfrm>
          <a:custGeom>
            <a:avLst/>
            <a:gdLst/>
            <a:ahLst/>
            <a:cxnLst/>
            <a:rect l="l" t="t" r="r" b="b"/>
            <a:pathLst>
              <a:path w="792479" h="428625">
                <a:moveTo>
                  <a:pt x="788" y="12476"/>
                </a:moveTo>
                <a:lnTo>
                  <a:pt x="11926" y="3435"/>
                </a:lnTo>
                <a:lnTo>
                  <a:pt x="32563" y="0"/>
                </a:lnTo>
                <a:lnTo>
                  <a:pt x="61811" y="1903"/>
                </a:lnTo>
                <a:lnTo>
                  <a:pt x="142577" y="20656"/>
                </a:lnTo>
                <a:lnTo>
                  <a:pt x="192317" y="36972"/>
                </a:lnTo>
                <a:lnTo>
                  <a:pt x="247108" y="57557"/>
                </a:lnTo>
                <a:lnTo>
                  <a:pt x="306061" y="82144"/>
                </a:lnTo>
                <a:lnTo>
                  <a:pt x="368286" y="110467"/>
                </a:lnTo>
                <a:lnTo>
                  <a:pt x="432894" y="142259"/>
                </a:lnTo>
                <a:lnTo>
                  <a:pt x="496539" y="175935"/>
                </a:lnTo>
                <a:lnTo>
                  <a:pt x="555978" y="209716"/>
                </a:lnTo>
                <a:lnTo>
                  <a:pt x="610473" y="243038"/>
                </a:lnTo>
                <a:lnTo>
                  <a:pt x="659285" y="275337"/>
                </a:lnTo>
                <a:lnTo>
                  <a:pt x="701675" y="306050"/>
                </a:lnTo>
                <a:lnTo>
                  <a:pt x="736906" y="334613"/>
                </a:lnTo>
                <a:lnTo>
                  <a:pt x="782938" y="383032"/>
                </a:lnTo>
                <a:lnTo>
                  <a:pt x="792261" y="401761"/>
                </a:lnTo>
                <a:lnTo>
                  <a:pt x="791472" y="416084"/>
                </a:lnTo>
                <a:lnTo>
                  <a:pt x="780335" y="425125"/>
                </a:lnTo>
                <a:lnTo>
                  <a:pt x="759697" y="428560"/>
                </a:lnTo>
                <a:lnTo>
                  <a:pt x="730450" y="426657"/>
                </a:lnTo>
                <a:lnTo>
                  <a:pt x="649683" y="407904"/>
                </a:lnTo>
                <a:lnTo>
                  <a:pt x="599944" y="391588"/>
                </a:lnTo>
                <a:lnTo>
                  <a:pt x="545152" y="371003"/>
                </a:lnTo>
                <a:lnTo>
                  <a:pt x="486199" y="346415"/>
                </a:lnTo>
                <a:lnTo>
                  <a:pt x="423974" y="318092"/>
                </a:lnTo>
                <a:lnTo>
                  <a:pt x="359367" y="286301"/>
                </a:lnTo>
                <a:lnTo>
                  <a:pt x="295721" y="252625"/>
                </a:lnTo>
                <a:lnTo>
                  <a:pt x="236282" y="218844"/>
                </a:lnTo>
                <a:lnTo>
                  <a:pt x="181788" y="185522"/>
                </a:lnTo>
                <a:lnTo>
                  <a:pt x="132976" y="153223"/>
                </a:lnTo>
                <a:lnTo>
                  <a:pt x="90585" y="122510"/>
                </a:lnTo>
                <a:lnTo>
                  <a:pt x="55354" y="93947"/>
                </a:lnTo>
                <a:lnTo>
                  <a:pt x="9323" y="45528"/>
                </a:lnTo>
                <a:lnTo>
                  <a:pt x="0" y="26799"/>
                </a:lnTo>
                <a:lnTo>
                  <a:pt x="788" y="1247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707885" y="1970572"/>
            <a:ext cx="473709" cy="244475"/>
          </a:xfrm>
          <a:custGeom>
            <a:avLst/>
            <a:gdLst/>
            <a:ahLst/>
            <a:cxnLst/>
            <a:rect l="l" t="t" r="r" b="b"/>
            <a:pathLst>
              <a:path w="473709" h="244475">
                <a:moveTo>
                  <a:pt x="0" y="122106"/>
                </a:moveTo>
                <a:lnTo>
                  <a:pt x="32316" y="60476"/>
                </a:lnTo>
                <a:lnTo>
                  <a:pt x="69327" y="35764"/>
                </a:lnTo>
                <a:lnTo>
                  <a:pt x="117231" y="16671"/>
                </a:lnTo>
                <a:lnTo>
                  <a:pt x="173774" y="4361"/>
                </a:lnTo>
                <a:lnTo>
                  <a:pt x="236698" y="0"/>
                </a:lnTo>
                <a:lnTo>
                  <a:pt x="299621" y="4361"/>
                </a:lnTo>
                <a:lnTo>
                  <a:pt x="356164" y="16671"/>
                </a:lnTo>
                <a:lnTo>
                  <a:pt x="404068" y="35764"/>
                </a:lnTo>
                <a:lnTo>
                  <a:pt x="441079" y="60476"/>
                </a:lnTo>
                <a:lnTo>
                  <a:pt x="473396" y="122106"/>
                </a:lnTo>
                <a:lnTo>
                  <a:pt x="464940" y="154566"/>
                </a:lnTo>
                <a:lnTo>
                  <a:pt x="404068" y="208447"/>
                </a:lnTo>
                <a:lnTo>
                  <a:pt x="356164" y="227540"/>
                </a:lnTo>
                <a:lnTo>
                  <a:pt x="299621" y="239850"/>
                </a:lnTo>
                <a:lnTo>
                  <a:pt x="236698" y="244212"/>
                </a:lnTo>
                <a:lnTo>
                  <a:pt x="173774" y="239850"/>
                </a:lnTo>
                <a:lnTo>
                  <a:pt x="117231" y="227540"/>
                </a:lnTo>
                <a:lnTo>
                  <a:pt x="69327" y="208447"/>
                </a:lnTo>
                <a:lnTo>
                  <a:pt x="32316" y="183735"/>
                </a:lnTo>
                <a:lnTo>
                  <a:pt x="0" y="122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601302" y="4686082"/>
            <a:ext cx="1699260" cy="510540"/>
          </a:xfrm>
          <a:custGeom>
            <a:avLst/>
            <a:gdLst/>
            <a:ahLst/>
            <a:cxnLst/>
            <a:rect l="l" t="t" r="r" b="b"/>
            <a:pathLst>
              <a:path w="1699259" h="510539">
                <a:moveTo>
                  <a:pt x="0" y="255034"/>
                </a:moveTo>
                <a:lnTo>
                  <a:pt x="11117" y="213666"/>
                </a:lnTo>
                <a:lnTo>
                  <a:pt x="43303" y="174423"/>
                </a:lnTo>
                <a:lnTo>
                  <a:pt x="94810" y="137831"/>
                </a:lnTo>
                <a:lnTo>
                  <a:pt x="163888" y="104414"/>
                </a:lnTo>
                <a:lnTo>
                  <a:pt x="204470" y="89060"/>
                </a:lnTo>
                <a:lnTo>
                  <a:pt x="248788" y="74697"/>
                </a:lnTo>
                <a:lnTo>
                  <a:pt x="296625" y="61391"/>
                </a:lnTo>
                <a:lnTo>
                  <a:pt x="347762" y="49206"/>
                </a:lnTo>
                <a:lnTo>
                  <a:pt x="401980" y="38210"/>
                </a:lnTo>
                <a:lnTo>
                  <a:pt x="459061" y="28466"/>
                </a:lnTo>
                <a:lnTo>
                  <a:pt x="518786" y="20041"/>
                </a:lnTo>
                <a:lnTo>
                  <a:pt x="580936" y="13001"/>
                </a:lnTo>
                <a:lnTo>
                  <a:pt x="645293" y="7411"/>
                </a:lnTo>
                <a:lnTo>
                  <a:pt x="711638" y="3337"/>
                </a:lnTo>
                <a:lnTo>
                  <a:pt x="779752" y="845"/>
                </a:lnTo>
                <a:lnTo>
                  <a:pt x="849418" y="0"/>
                </a:lnTo>
                <a:lnTo>
                  <a:pt x="919083" y="845"/>
                </a:lnTo>
                <a:lnTo>
                  <a:pt x="987198" y="3337"/>
                </a:lnTo>
                <a:lnTo>
                  <a:pt x="1053543" y="7411"/>
                </a:lnTo>
                <a:lnTo>
                  <a:pt x="1117899" y="13001"/>
                </a:lnTo>
                <a:lnTo>
                  <a:pt x="1180050" y="20041"/>
                </a:lnTo>
                <a:lnTo>
                  <a:pt x="1239774" y="28466"/>
                </a:lnTo>
                <a:lnTo>
                  <a:pt x="1296855" y="38210"/>
                </a:lnTo>
                <a:lnTo>
                  <a:pt x="1351073" y="49206"/>
                </a:lnTo>
                <a:lnTo>
                  <a:pt x="1402210" y="61391"/>
                </a:lnTo>
                <a:lnTo>
                  <a:pt x="1450047" y="74697"/>
                </a:lnTo>
                <a:lnTo>
                  <a:pt x="1494366" y="89060"/>
                </a:lnTo>
                <a:lnTo>
                  <a:pt x="1534947" y="104414"/>
                </a:lnTo>
                <a:lnTo>
                  <a:pt x="1571573" y="120693"/>
                </a:lnTo>
                <a:lnTo>
                  <a:pt x="1632084" y="155763"/>
                </a:lnTo>
                <a:lnTo>
                  <a:pt x="1674149" y="193746"/>
                </a:lnTo>
                <a:lnTo>
                  <a:pt x="1696020" y="234117"/>
                </a:lnTo>
                <a:lnTo>
                  <a:pt x="1698836" y="255034"/>
                </a:lnTo>
                <a:lnTo>
                  <a:pt x="1696020" y="275951"/>
                </a:lnTo>
                <a:lnTo>
                  <a:pt x="1674149" y="316322"/>
                </a:lnTo>
                <a:lnTo>
                  <a:pt x="1632084" y="354305"/>
                </a:lnTo>
                <a:lnTo>
                  <a:pt x="1571573" y="389375"/>
                </a:lnTo>
                <a:lnTo>
                  <a:pt x="1534947" y="405654"/>
                </a:lnTo>
                <a:lnTo>
                  <a:pt x="1494366" y="421008"/>
                </a:lnTo>
                <a:lnTo>
                  <a:pt x="1450047" y="435371"/>
                </a:lnTo>
                <a:lnTo>
                  <a:pt x="1402210" y="448677"/>
                </a:lnTo>
                <a:lnTo>
                  <a:pt x="1351073" y="460862"/>
                </a:lnTo>
                <a:lnTo>
                  <a:pt x="1296855" y="471858"/>
                </a:lnTo>
                <a:lnTo>
                  <a:pt x="1239774" y="481602"/>
                </a:lnTo>
                <a:lnTo>
                  <a:pt x="1180050" y="490027"/>
                </a:lnTo>
                <a:lnTo>
                  <a:pt x="1117899" y="497067"/>
                </a:lnTo>
                <a:lnTo>
                  <a:pt x="1053543" y="502657"/>
                </a:lnTo>
                <a:lnTo>
                  <a:pt x="987198" y="506731"/>
                </a:lnTo>
                <a:lnTo>
                  <a:pt x="919083" y="509223"/>
                </a:lnTo>
                <a:lnTo>
                  <a:pt x="849418" y="510069"/>
                </a:lnTo>
                <a:lnTo>
                  <a:pt x="779752" y="509223"/>
                </a:lnTo>
                <a:lnTo>
                  <a:pt x="711638" y="506731"/>
                </a:lnTo>
                <a:lnTo>
                  <a:pt x="645293" y="502657"/>
                </a:lnTo>
                <a:lnTo>
                  <a:pt x="580936" y="497067"/>
                </a:lnTo>
                <a:lnTo>
                  <a:pt x="518786" y="490027"/>
                </a:lnTo>
                <a:lnTo>
                  <a:pt x="459061" y="481602"/>
                </a:lnTo>
                <a:lnTo>
                  <a:pt x="401980" y="471858"/>
                </a:lnTo>
                <a:lnTo>
                  <a:pt x="347762" y="460862"/>
                </a:lnTo>
                <a:lnTo>
                  <a:pt x="296625" y="448677"/>
                </a:lnTo>
                <a:lnTo>
                  <a:pt x="248788" y="435371"/>
                </a:lnTo>
                <a:lnTo>
                  <a:pt x="204470" y="421008"/>
                </a:lnTo>
                <a:lnTo>
                  <a:pt x="163888" y="405654"/>
                </a:lnTo>
                <a:lnTo>
                  <a:pt x="127262" y="389375"/>
                </a:lnTo>
                <a:lnTo>
                  <a:pt x="66751" y="354305"/>
                </a:lnTo>
                <a:lnTo>
                  <a:pt x="24686" y="316322"/>
                </a:lnTo>
                <a:lnTo>
                  <a:pt x="2815" y="275951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171626" y="5003655"/>
            <a:ext cx="660400" cy="554355"/>
          </a:xfrm>
          <a:custGeom>
            <a:avLst/>
            <a:gdLst/>
            <a:ahLst/>
            <a:cxnLst/>
            <a:rect l="l" t="t" r="r" b="b"/>
            <a:pathLst>
              <a:path w="660400" h="554354">
                <a:moveTo>
                  <a:pt x="0" y="276913"/>
                </a:moveTo>
                <a:lnTo>
                  <a:pt x="4319" y="231996"/>
                </a:lnTo>
                <a:lnTo>
                  <a:pt x="16824" y="189387"/>
                </a:lnTo>
                <a:lnTo>
                  <a:pt x="36836" y="149655"/>
                </a:lnTo>
                <a:lnTo>
                  <a:pt x="63674" y="113371"/>
                </a:lnTo>
                <a:lnTo>
                  <a:pt x="96660" y="81106"/>
                </a:lnTo>
                <a:lnTo>
                  <a:pt x="135114" y="53428"/>
                </a:lnTo>
                <a:lnTo>
                  <a:pt x="178356" y="30908"/>
                </a:lnTo>
                <a:lnTo>
                  <a:pt x="225708" y="14117"/>
                </a:lnTo>
                <a:lnTo>
                  <a:pt x="276489" y="3624"/>
                </a:lnTo>
                <a:lnTo>
                  <a:pt x="330020" y="0"/>
                </a:lnTo>
                <a:lnTo>
                  <a:pt x="383550" y="3624"/>
                </a:lnTo>
                <a:lnTo>
                  <a:pt x="434331" y="14117"/>
                </a:lnTo>
                <a:lnTo>
                  <a:pt x="481683" y="30908"/>
                </a:lnTo>
                <a:lnTo>
                  <a:pt x="524925" y="53428"/>
                </a:lnTo>
                <a:lnTo>
                  <a:pt x="563379" y="81106"/>
                </a:lnTo>
                <a:lnTo>
                  <a:pt x="596365" y="113371"/>
                </a:lnTo>
                <a:lnTo>
                  <a:pt x="623203" y="149655"/>
                </a:lnTo>
                <a:lnTo>
                  <a:pt x="643215" y="189387"/>
                </a:lnTo>
                <a:lnTo>
                  <a:pt x="655720" y="231996"/>
                </a:lnTo>
                <a:lnTo>
                  <a:pt x="660040" y="276913"/>
                </a:lnTo>
                <a:lnTo>
                  <a:pt x="655720" y="321830"/>
                </a:lnTo>
                <a:lnTo>
                  <a:pt x="643215" y="364439"/>
                </a:lnTo>
                <a:lnTo>
                  <a:pt x="623203" y="404171"/>
                </a:lnTo>
                <a:lnTo>
                  <a:pt x="596365" y="440455"/>
                </a:lnTo>
                <a:lnTo>
                  <a:pt x="563379" y="472720"/>
                </a:lnTo>
                <a:lnTo>
                  <a:pt x="524925" y="500398"/>
                </a:lnTo>
                <a:lnTo>
                  <a:pt x="481683" y="522918"/>
                </a:lnTo>
                <a:lnTo>
                  <a:pt x="434331" y="539709"/>
                </a:lnTo>
                <a:lnTo>
                  <a:pt x="383550" y="550202"/>
                </a:lnTo>
                <a:lnTo>
                  <a:pt x="330020" y="553827"/>
                </a:lnTo>
                <a:lnTo>
                  <a:pt x="276489" y="550202"/>
                </a:lnTo>
                <a:lnTo>
                  <a:pt x="225708" y="539709"/>
                </a:lnTo>
                <a:lnTo>
                  <a:pt x="178356" y="522918"/>
                </a:lnTo>
                <a:lnTo>
                  <a:pt x="135114" y="500398"/>
                </a:lnTo>
                <a:lnTo>
                  <a:pt x="96660" y="472720"/>
                </a:lnTo>
                <a:lnTo>
                  <a:pt x="63674" y="440455"/>
                </a:lnTo>
                <a:lnTo>
                  <a:pt x="36836" y="404171"/>
                </a:lnTo>
                <a:lnTo>
                  <a:pt x="16824" y="364439"/>
                </a:lnTo>
                <a:lnTo>
                  <a:pt x="4319" y="321830"/>
                </a:lnTo>
                <a:lnTo>
                  <a:pt x="0" y="276913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569945" y="2229341"/>
            <a:ext cx="503555" cy="243840"/>
          </a:xfrm>
          <a:custGeom>
            <a:avLst/>
            <a:gdLst/>
            <a:ahLst/>
            <a:cxnLst/>
            <a:rect l="l" t="t" r="r" b="b"/>
            <a:pathLst>
              <a:path w="503554" h="243839">
                <a:moveTo>
                  <a:pt x="0" y="121661"/>
                </a:moveTo>
                <a:lnTo>
                  <a:pt x="25566" y="68157"/>
                </a:lnTo>
                <a:lnTo>
                  <a:pt x="94213" y="26727"/>
                </a:lnTo>
                <a:lnTo>
                  <a:pt x="140917" y="12365"/>
                </a:lnTo>
                <a:lnTo>
                  <a:pt x="193861" y="3213"/>
                </a:lnTo>
                <a:lnTo>
                  <a:pt x="251537" y="0"/>
                </a:lnTo>
                <a:lnTo>
                  <a:pt x="309212" y="3213"/>
                </a:lnTo>
                <a:lnTo>
                  <a:pt x="362156" y="12365"/>
                </a:lnTo>
                <a:lnTo>
                  <a:pt x="408860" y="26727"/>
                </a:lnTo>
                <a:lnTo>
                  <a:pt x="447814" y="45568"/>
                </a:lnTo>
                <a:lnTo>
                  <a:pt x="496430" y="93765"/>
                </a:lnTo>
                <a:lnTo>
                  <a:pt x="503074" y="121661"/>
                </a:lnTo>
                <a:lnTo>
                  <a:pt x="496430" y="149556"/>
                </a:lnTo>
                <a:lnTo>
                  <a:pt x="447814" y="197753"/>
                </a:lnTo>
                <a:lnTo>
                  <a:pt x="408860" y="216594"/>
                </a:lnTo>
                <a:lnTo>
                  <a:pt x="362156" y="230956"/>
                </a:lnTo>
                <a:lnTo>
                  <a:pt x="309212" y="240108"/>
                </a:lnTo>
                <a:lnTo>
                  <a:pt x="251537" y="243322"/>
                </a:lnTo>
                <a:lnTo>
                  <a:pt x="193861" y="240108"/>
                </a:lnTo>
                <a:lnTo>
                  <a:pt x="140917" y="230956"/>
                </a:lnTo>
                <a:lnTo>
                  <a:pt x="94213" y="216594"/>
                </a:lnTo>
                <a:lnTo>
                  <a:pt x="55259" y="197753"/>
                </a:lnTo>
                <a:lnTo>
                  <a:pt x="6643" y="149556"/>
                </a:lnTo>
                <a:lnTo>
                  <a:pt x="0" y="121661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769450" y="5163023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251783" y="2603543"/>
            <a:ext cx="568960" cy="558165"/>
          </a:xfrm>
          <a:custGeom>
            <a:avLst/>
            <a:gdLst/>
            <a:ahLst/>
            <a:cxnLst/>
            <a:rect l="l" t="t" r="r" b="b"/>
            <a:pathLst>
              <a:path w="568959" h="558164">
                <a:moveTo>
                  <a:pt x="57254" y="73560"/>
                </a:moveTo>
                <a:lnTo>
                  <a:pt x="87981" y="45573"/>
                </a:lnTo>
                <a:lnTo>
                  <a:pt x="122912" y="24258"/>
                </a:lnTo>
                <a:lnTo>
                  <a:pt x="161229" y="9579"/>
                </a:lnTo>
                <a:lnTo>
                  <a:pt x="202111" y="1504"/>
                </a:lnTo>
                <a:lnTo>
                  <a:pt x="244740" y="0"/>
                </a:lnTo>
                <a:lnTo>
                  <a:pt x="288294" y="5031"/>
                </a:lnTo>
                <a:lnTo>
                  <a:pt x="331956" y="16566"/>
                </a:lnTo>
                <a:lnTo>
                  <a:pt x="374904" y="34571"/>
                </a:lnTo>
                <a:lnTo>
                  <a:pt x="416319" y="59011"/>
                </a:lnTo>
                <a:lnTo>
                  <a:pt x="455382" y="89854"/>
                </a:lnTo>
                <a:lnTo>
                  <a:pt x="489966" y="125648"/>
                </a:lnTo>
                <a:lnTo>
                  <a:pt x="518414" y="164420"/>
                </a:lnTo>
                <a:lnTo>
                  <a:pt x="540610" y="205359"/>
                </a:lnTo>
                <a:lnTo>
                  <a:pt x="556441" y="247653"/>
                </a:lnTo>
                <a:lnTo>
                  <a:pt x="565790" y="290489"/>
                </a:lnTo>
                <a:lnTo>
                  <a:pt x="568543" y="333055"/>
                </a:lnTo>
                <a:lnTo>
                  <a:pt x="564584" y="374539"/>
                </a:lnTo>
                <a:lnTo>
                  <a:pt x="553799" y="414128"/>
                </a:lnTo>
                <a:lnTo>
                  <a:pt x="536072" y="451011"/>
                </a:lnTo>
                <a:lnTo>
                  <a:pt x="511288" y="484374"/>
                </a:lnTo>
                <a:lnTo>
                  <a:pt x="480562" y="512361"/>
                </a:lnTo>
                <a:lnTo>
                  <a:pt x="445630" y="533677"/>
                </a:lnTo>
                <a:lnTo>
                  <a:pt x="407314" y="548355"/>
                </a:lnTo>
                <a:lnTo>
                  <a:pt x="366431" y="556430"/>
                </a:lnTo>
                <a:lnTo>
                  <a:pt x="323803" y="557935"/>
                </a:lnTo>
                <a:lnTo>
                  <a:pt x="280248" y="552903"/>
                </a:lnTo>
                <a:lnTo>
                  <a:pt x="236587" y="541368"/>
                </a:lnTo>
                <a:lnTo>
                  <a:pt x="193639" y="523363"/>
                </a:lnTo>
                <a:lnTo>
                  <a:pt x="152223" y="498923"/>
                </a:lnTo>
                <a:lnTo>
                  <a:pt x="113160" y="468080"/>
                </a:lnTo>
                <a:lnTo>
                  <a:pt x="78577" y="432287"/>
                </a:lnTo>
                <a:lnTo>
                  <a:pt x="50129" y="393514"/>
                </a:lnTo>
                <a:lnTo>
                  <a:pt x="27932" y="352575"/>
                </a:lnTo>
                <a:lnTo>
                  <a:pt x="12102" y="310281"/>
                </a:lnTo>
                <a:lnTo>
                  <a:pt x="2752" y="267445"/>
                </a:lnTo>
                <a:lnTo>
                  <a:pt x="0" y="224879"/>
                </a:lnTo>
                <a:lnTo>
                  <a:pt x="3958" y="183395"/>
                </a:lnTo>
                <a:lnTo>
                  <a:pt x="14743" y="143806"/>
                </a:lnTo>
                <a:lnTo>
                  <a:pt x="32470" y="106924"/>
                </a:lnTo>
                <a:lnTo>
                  <a:pt x="57254" y="7356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904213" y="2094631"/>
            <a:ext cx="612775" cy="754380"/>
          </a:xfrm>
          <a:custGeom>
            <a:avLst/>
            <a:gdLst/>
            <a:ahLst/>
            <a:cxnLst/>
            <a:rect l="l" t="t" r="r" b="b"/>
            <a:pathLst>
              <a:path w="612775" h="754380">
                <a:moveTo>
                  <a:pt x="0" y="377132"/>
                </a:moveTo>
                <a:lnTo>
                  <a:pt x="2794" y="325957"/>
                </a:lnTo>
                <a:lnTo>
                  <a:pt x="10936" y="276875"/>
                </a:lnTo>
                <a:lnTo>
                  <a:pt x="24058" y="230335"/>
                </a:lnTo>
                <a:lnTo>
                  <a:pt x="41798" y="186786"/>
                </a:lnTo>
                <a:lnTo>
                  <a:pt x="63790" y="146677"/>
                </a:lnTo>
                <a:lnTo>
                  <a:pt x="89669" y="110459"/>
                </a:lnTo>
                <a:lnTo>
                  <a:pt x="119071" y="78580"/>
                </a:lnTo>
                <a:lnTo>
                  <a:pt x="151630" y="51489"/>
                </a:lnTo>
                <a:lnTo>
                  <a:pt x="186983" y="29636"/>
                </a:lnTo>
                <a:lnTo>
                  <a:pt x="224764" y="13471"/>
                </a:lnTo>
                <a:lnTo>
                  <a:pt x="264608" y="3442"/>
                </a:lnTo>
                <a:lnTo>
                  <a:pt x="306151" y="0"/>
                </a:lnTo>
                <a:lnTo>
                  <a:pt x="347694" y="3442"/>
                </a:lnTo>
                <a:lnTo>
                  <a:pt x="387538" y="13471"/>
                </a:lnTo>
                <a:lnTo>
                  <a:pt x="425319" y="29636"/>
                </a:lnTo>
                <a:lnTo>
                  <a:pt x="460672" y="51489"/>
                </a:lnTo>
                <a:lnTo>
                  <a:pt x="493231" y="78580"/>
                </a:lnTo>
                <a:lnTo>
                  <a:pt x="522633" y="110459"/>
                </a:lnTo>
                <a:lnTo>
                  <a:pt x="548512" y="146677"/>
                </a:lnTo>
                <a:lnTo>
                  <a:pt x="570504" y="186786"/>
                </a:lnTo>
                <a:lnTo>
                  <a:pt x="588244" y="230335"/>
                </a:lnTo>
                <a:lnTo>
                  <a:pt x="601366" y="276875"/>
                </a:lnTo>
                <a:lnTo>
                  <a:pt x="609508" y="325957"/>
                </a:lnTo>
                <a:lnTo>
                  <a:pt x="612303" y="377132"/>
                </a:lnTo>
                <a:lnTo>
                  <a:pt x="609508" y="428306"/>
                </a:lnTo>
                <a:lnTo>
                  <a:pt x="601366" y="477388"/>
                </a:lnTo>
                <a:lnTo>
                  <a:pt x="588244" y="523928"/>
                </a:lnTo>
                <a:lnTo>
                  <a:pt x="570504" y="567477"/>
                </a:lnTo>
                <a:lnTo>
                  <a:pt x="548512" y="607586"/>
                </a:lnTo>
                <a:lnTo>
                  <a:pt x="522633" y="643804"/>
                </a:lnTo>
                <a:lnTo>
                  <a:pt x="493231" y="675683"/>
                </a:lnTo>
                <a:lnTo>
                  <a:pt x="460672" y="702774"/>
                </a:lnTo>
                <a:lnTo>
                  <a:pt x="425319" y="724627"/>
                </a:lnTo>
                <a:lnTo>
                  <a:pt x="387538" y="740792"/>
                </a:lnTo>
                <a:lnTo>
                  <a:pt x="347694" y="750821"/>
                </a:lnTo>
                <a:lnTo>
                  <a:pt x="306151" y="754264"/>
                </a:lnTo>
                <a:lnTo>
                  <a:pt x="264608" y="750821"/>
                </a:lnTo>
                <a:lnTo>
                  <a:pt x="224764" y="740792"/>
                </a:lnTo>
                <a:lnTo>
                  <a:pt x="186983" y="724627"/>
                </a:lnTo>
                <a:lnTo>
                  <a:pt x="151630" y="702774"/>
                </a:lnTo>
                <a:lnTo>
                  <a:pt x="119071" y="675683"/>
                </a:lnTo>
                <a:lnTo>
                  <a:pt x="89669" y="643804"/>
                </a:lnTo>
                <a:lnTo>
                  <a:pt x="63790" y="607586"/>
                </a:lnTo>
                <a:lnTo>
                  <a:pt x="41798" y="567477"/>
                </a:lnTo>
                <a:lnTo>
                  <a:pt x="24058" y="523928"/>
                </a:lnTo>
                <a:lnTo>
                  <a:pt x="10936" y="477388"/>
                </a:lnTo>
                <a:lnTo>
                  <a:pt x="2794" y="428306"/>
                </a:lnTo>
                <a:lnTo>
                  <a:pt x="0" y="37713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724899" y="1798646"/>
            <a:ext cx="473709" cy="244475"/>
          </a:xfrm>
          <a:custGeom>
            <a:avLst/>
            <a:gdLst/>
            <a:ahLst/>
            <a:cxnLst/>
            <a:rect l="l" t="t" r="r" b="b"/>
            <a:pathLst>
              <a:path w="473709" h="244475">
                <a:moveTo>
                  <a:pt x="0" y="122106"/>
                </a:moveTo>
                <a:lnTo>
                  <a:pt x="32316" y="60476"/>
                </a:lnTo>
                <a:lnTo>
                  <a:pt x="69327" y="35764"/>
                </a:lnTo>
                <a:lnTo>
                  <a:pt x="117231" y="16671"/>
                </a:lnTo>
                <a:lnTo>
                  <a:pt x="173774" y="4361"/>
                </a:lnTo>
                <a:lnTo>
                  <a:pt x="236698" y="0"/>
                </a:lnTo>
                <a:lnTo>
                  <a:pt x="299621" y="4361"/>
                </a:lnTo>
                <a:lnTo>
                  <a:pt x="356164" y="16671"/>
                </a:lnTo>
                <a:lnTo>
                  <a:pt x="404068" y="35764"/>
                </a:lnTo>
                <a:lnTo>
                  <a:pt x="441079" y="60476"/>
                </a:lnTo>
                <a:lnTo>
                  <a:pt x="473396" y="122106"/>
                </a:lnTo>
                <a:lnTo>
                  <a:pt x="464940" y="154566"/>
                </a:lnTo>
                <a:lnTo>
                  <a:pt x="404068" y="208447"/>
                </a:lnTo>
                <a:lnTo>
                  <a:pt x="356164" y="227540"/>
                </a:lnTo>
                <a:lnTo>
                  <a:pt x="299621" y="239850"/>
                </a:lnTo>
                <a:lnTo>
                  <a:pt x="236698" y="244212"/>
                </a:lnTo>
                <a:lnTo>
                  <a:pt x="173774" y="239850"/>
                </a:lnTo>
                <a:lnTo>
                  <a:pt x="117231" y="227540"/>
                </a:lnTo>
                <a:lnTo>
                  <a:pt x="69327" y="208447"/>
                </a:lnTo>
                <a:lnTo>
                  <a:pt x="32316" y="183735"/>
                </a:lnTo>
                <a:lnTo>
                  <a:pt x="0" y="122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380478" y="2289700"/>
            <a:ext cx="473709" cy="244475"/>
          </a:xfrm>
          <a:custGeom>
            <a:avLst/>
            <a:gdLst/>
            <a:ahLst/>
            <a:cxnLst/>
            <a:rect l="l" t="t" r="r" b="b"/>
            <a:pathLst>
              <a:path w="473709" h="244475">
                <a:moveTo>
                  <a:pt x="0" y="122106"/>
                </a:moveTo>
                <a:lnTo>
                  <a:pt x="32316" y="60476"/>
                </a:lnTo>
                <a:lnTo>
                  <a:pt x="69327" y="35764"/>
                </a:lnTo>
                <a:lnTo>
                  <a:pt x="117231" y="16671"/>
                </a:lnTo>
                <a:lnTo>
                  <a:pt x="173774" y="4361"/>
                </a:lnTo>
                <a:lnTo>
                  <a:pt x="236698" y="0"/>
                </a:lnTo>
                <a:lnTo>
                  <a:pt x="299621" y="4361"/>
                </a:lnTo>
                <a:lnTo>
                  <a:pt x="356164" y="16671"/>
                </a:lnTo>
                <a:lnTo>
                  <a:pt x="404068" y="35764"/>
                </a:lnTo>
                <a:lnTo>
                  <a:pt x="441079" y="60476"/>
                </a:lnTo>
                <a:lnTo>
                  <a:pt x="473396" y="122106"/>
                </a:lnTo>
                <a:lnTo>
                  <a:pt x="464940" y="154566"/>
                </a:lnTo>
                <a:lnTo>
                  <a:pt x="404068" y="208447"/>
                </a:lnTo>
                <a:lnTo>
                  <a:pt x="356164" y="227540"/>
                </a:lnTo>
                <a:lnTo>
                  <a:pt x="299621" y="239850"/>
                </a:lnTo>
                <a:lnTo>
                  <a:pt x="236698" y="244212"/>
                </a:lnTo>
                <a:lnTo>
                  <a:pt x="173774" y="239850"/>
                </a:lnTo>
                <a:lnTo>
                  <a:pt x="117231" y="227540"/>
                </a:lnTo>
                <a:lnTo>
                  <a:pt x="69327" y="208447"/>
                </a:lnTo>
                <a:lnTo>
                  <a:pt x="32316" y="183735"/>
                </a:lnTo>
                <a:lnTo>
                  <a:pt x="0" y="122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739541" y="3212216"/>
            <a:ext cx="473709" cy="244475"/>
          </a:xfrm>
          <a:custGeom>
            <a:avLst/>
            <a:gdLst/>
            <a:ahLst/>
            <a:cxnLst/>
            <a:rect l="l" t="t" r="r" b="b"/>
            <a:pathLst>
              <a:path w="473709" h="244475">
                <a:moveTo>
                  <a:pt x="0" y="122106"/>
                </a:moveTo>
                <a:lnTo>
                  <a:pt x="32316" y="60476"/>
                </a:lnTo>
                <a:lnTo>
                  <a:pt x="69327" y="35764"/>
                </a:lnTo>
                <a:lnTo>
                  <a:pt x="117231" y="16671"/>
                </a:lnTo>
                <a:lnTo>
                  <a:pt x="173774" y="4361"/>
                </a:lnTo>
                <a:lnTo>
                  <a:pt x="236698" y="0"/>
                </a:lnTo>
                <a:lnTo>
                  <a:pt x="299621" y="4361"/>
                </a:lnTo>
                <a:lnTo>
                  <a:pt x="356164" y="16671"/>
                </a:lnTo>
                <a:lnTo>
                  <a:pt x="404068" y="35764"/>
                </a:lnTo>
                <a:lnTo>
                  <a:pt x="441079" y="60476"/>
                </a:lnTo>
                <a:lnTo>
                  <a:pt x="473396" y="122106"/>
                </a:lnTo>
                <a:lnTo>
                  <a:pt x="464940" y="154566"/>
                </a:lnTo>
                <a:lnTo>
                  <a:pt x="404068" y="208447"/>
                </a:lnTo>
                <a:lnTo>
                  <a:pt x="356164" y="227540"/>
                </a:lnTo>
                <a:lnTo>
                  <a:pt x="299621" y="239850"/>
                </a:lnTo>
                <a:lnTo>
                  <a:pt x="236698" y="244212"/>
                </a:lnTo>
                <a:lnTo>
                  <a:pt x="173774" y="239850"/>
                </a:lnTo>
                <a:lnTo>
                  <a:pt x="117231" y="227540"/>
                </a:lnTo>
                <a:lnTo>
                  <a:pt x="69327" y="208447"/>
                </a:lnTo>
                <a:lnTo>
                  <a:pt x="32316" y="183735"/>
                </a:lnTo>
                <a:lnTo>
                  <a:pt x="0" y="122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393783" y="3326064"/>
            <a:ext cx="473709" cy="244475"/>
          </a:xfrm>
          <a:custGeom>
            <a:avLst/>
            <a:gdLst/>
            <a:ahLst/>
            <a:cxnLst/>
            <a:rect l="l" t="t" r="r" b="b"/>
            <a:pathLst>
              <a:path w="473709" h="244475">
                <a:moveTo>
                  <a:pt x="0" y="122106"/>
                </a:moveTo>
                <a:lnTo>
                  <a:pt x="32316" y="60476"/>
                </a:lnTo>
                <a:lnTo>
                  <a:pt x="69327" y="35764"/>
                </a:lnTo>
                <a:lnTo>
                  <a:pt x="117231" y="16671"/>
                </a:lnTo>
                <a:lnTo>
                  <a:pt x="173774" y="4361"/>
                </a:lnTo>
                <a:lnTo>
                  <a:pt x="236698" y="0"/>
                </a:lnTo>
                <a:lnTo>
                  <a:pt x="299621" y="4361"/>
                </a:lnTo>
                <a:lnTo>
                  <a:pt x="356164" y="16671"/>
                </a:lnTo>
                <a:lnTo>
                  <a:pt x="404068" y="35764"/>
                </a:lnTo>
                <a:lnTo>
                  <a:pt x="441079" y="60476"/>
                </a:lnTo>
                <a:lnTo>
                  <a:pt x="473396" y="122106"/>
                </a:lnTo>
                <a:lnTo>
                  <a:pt x="464940" y="154566"/>
                </a:lnTo>
                <a:lnTo>
                  <a:pt x="404068" y="208447"/>
                </a:lnTo>
                <a:lnTo>
                  <a:pt x="356164" y="227540"/>
                </a:lnTo>
                <a:lnTo>
                  <a:pt x="299621" y="239850"/>
                </a:lnTo>
                <a:lnTo>
                  <a:pt x="236698" y="244212"/>
                </a:lnTo>
                <a:lnTo>
                  <a:pt x="173774" y="239850"/>
                </a:lnTo>
                <a:lnTo>
                  <a:pt x="117231" y="227540"/>
                </a:lnTo>
                <a:lnTo>
                  <a:pt x="69327" y="208447"/>
                </a:lnTo>
                <a:lnTo>
                  <a:pt x="32316" y="183735"/>
                </a:lnTo>
                <a:lnTo>
                  <a:pt x="0" y="122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0812888" y="3368642"/>
            <a:ext cx="813435" cy="510540"/>
          </a:xfrm>
          <a:custGeom>
            <a:avLst/>
            <a:gdLst/>
            <a:ahLst/>
            <a:cxnLst/>
            <a:rect l="l" t="t" r="r" b="b"/>
            <a:pathLst>
              <a:path w="813434" h="510539">
                <a:moveTo>
                  <a:pt x="0" y="255034"/>
                </a:moveTo>
                <a:lnTo>
                  <a:pt x="17211" y="181377"/>
                </a:lnTo>
                <a:lnTo>
                  <a:pt x="37783" y="147518"/>
                </a:lnTo>
                <a:lnTo>
                  <a:pt x="65493" y="116165"/>
                </a:lnTo>
                <a:lnTo>
                  <a:pt x="99712" y="87713"/>
                </a:lnTo>
                <a:lnTo>
                  <a:pt x="139813" y="62555"/>
                </a:lnTo>
                <a:lnTo>
                  <a:pt x="185166" y="41087"/>
                </a:lnTo>
                <a:lnTo>
                  <a:pt x="235142" y="23703"/>
                </a:lnTo>
                <a:lnTo>
                  <a:pt x="289112" y="10797"/>
                </a:lnTo>
                <a:lnTo>
                  <a:pt x="346448" y="2765"/>
                </a:lnTo>
                <a:lnTo>
                  <a:pt x="406521" y="0"/>
                </a:lnTo>
                <a:lnTo>
                  <a:pt x="466594" y="2765"/>
                </a:lnTo>
                <a:lnTo>
                  <a:pt x="523930" y="10797"/>
                </a:lnTo>
                <a:lnTo>
                  <a:pt x="577900" y="23703"/>
                </a:lnTo>
                <a:lnTo>
                  <a:pt x="627876" y="41087"/>
                </a:lnTo>
                <a:lnTo>
                  <a:pt x="673229" y="62555"/>
                </a:lnTo>
                <a:lnTo>
                  <a:pt x="713330" y="87713"/>
                </a:lnTo>
                <a:lnTo>
                  <a:pt x="747549" y="116165"/>
                </a:lnTo>
                <a:lnTo>
                  <a:pt x="775259" y="147518"/>
                </a:lnTo>
                <a:lnTo>
                  <a:pt x="795831" y="181377"/>
                </a:lnTo>
                <a:lnTo>
                  <a:pt x="808635" y="217347"/>
                </a:lnTo>
                <a:lnTo>
                  <a:pt x="813043" y="255034"/>
                </a:lnTo>
                <a:lnTo>
                  <a:pt x="808635" y="292721"/>
                </a:lnTo>
                <a:lnTo>
                  <a:pt x="795831" y="328691"/>
                </a:lnTo>
                <a:lnTo>
                  <a:pt x="775259" y="362550"/>
                </a:lnTo>
                <a:lnTo>
                  <a:pt x="747549" y="393903"/>
                </a:lnTo>
                <a:lnTo>
                  <a:pt x="713330" y="422355"/>
                </a:lnTo>
                <a:lnTo>
                  <a:pt x="673229" y="447513"/>
                </a:lnTo>
                <a:lnTo>
                  <a:pt x="627876" y="468981"/>
                </a:lnTo>
                <a:lnTo>
                  <a:pt x="577900" y="486365"/>
                </a:lnTo>
                <a:lnTo>
                  <a:pt x="523930" y="499271"/>
                </a:lnTo>
                <a:lnTo>
                  <a:pt x="466594" y="507303"/>
                </a:lnTo>
                <a:lnTo>
                  <a:pt x="406521" y="510069"/>
                </a:lnTo>
                <a:lnTo>
                  <a:pt x="346448" y="507303"/>
                </a:lnTo>
                <a:lnTo>
                  <a:pt x="289112" y="499271"/>
                </a:lnTo>
                <a:lnTo>
                  <a:pt x="235142" y="486365"/>
                </a:lnTo>
                <a:lnTo>
                  <a:pt x="185166" y="468981"/>
                </a:lnTo>
                <a:lnTo>
                  <a:pt x="139813" y="447513"/>
                </a:lnTo>
                <a:lnTo>
                  <a:pt x="99712" y="422355"/>
                </a:lnTo>
                <a:lnTo>
                  <a:pt x="65493" y="393903"/>
                </a:lnTo>
                <a:lnTo>
                  <a:pt x="37783" y="362550"/>
                </a:lnTo>
                <a:lnTo>
                  <a:pt x="17211" y="328691"/>
                </a:lnTo>
                <a:lnTo>
                  <a:pt x="4407" y="292721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890417" y="4148658"/>
            <a:ext cx="813435" cy="510540"/>
          </a:xfrm>
          <a:custGeom>
            <a:avLst/>
            <a:gdLst/>
            <a:ahLst/>
            <a:cxnLst/>
            <a:rect l="l" t="t" r="r" b="b"/>
            <a:pathLst>
              <a:path w="813434" h="510539">
                <a:moveTo>
                  <a:pt x="0" y="255034"/>
                </a:moveTo>
                <a:lnTo>
                  <a:pt x="17211" y="181377"/>
                </a:lnTo>
                <a:lnTo>
                  <a:pt x="37783" y="147518"/>
                </a:lnTo>
                <a:lnTo>
                  <a:pt x="65493" y="116165"/>
                </a:lnTo>
                <a:lnTo>
                  <a:pt x="99712" y="87713"/>
                </a:lnTo>
                <a:lnTo>
                  <a:pt x="139813" y="62555"/>
                </a:lnTo>
                <a:lnTo>
                  <a:pt x="185166" y="41087"/>
                </a:lnTo>
                <a:lnTo>
                  <a:pt x="235142" y="23703"/>
                </a:lnTo>
                <a:lnTo>
                  <a:pt x="289112" y="10797"/>
                </a:lnTo>
                <a:lnTo>
                  <a:pt x="346448" y="2765"/>
                </a:lnTo>
                <a:lnTo>
                  <a:pt x="406521" y="0"/>
                </a:lnTo>
                <a:lnTo>
                  <a:pt x="466594" y="2765"/>
                </a:lnTo>
                <a:lnTo>
                  <a:pt x="523930" y="10797"/>
                </a:lnTo>
                <a:lnTo>
                  <a:pt x="577900" y="23703"/>
                </a:lnTo>
                <a:lnTo>
                  <a:pt x="627876" y="41087"/>
                </a:lnTo>
                <a:lnTo>
                  <a:pt x="673229" y="62555"/>
                </a:lnTo>
                <a:lnTo>
                  <a:pt x="713330" y="87713"/>
                </a:lnTo>
                <a:lnTo>
                  <a:pt x="747549" y="116165"/>
                </a:lnTo>
                <a:lnTo>
                  <a:pt x="775259" y="147518"/>
                </a:lnTo>
                <a:lnTo>
                  <a:pt x="795831" y="181377"/>
                </a:lnTo>
                <a:lnTo>
                  <a:pt x="808635" y="217347"/>
                </a:lnTo>
                <a:lnTo>
                  <a:pt x="813043" y="255034"/>
                </a:lnTo>
                <a:lnTo>
                  <a:pt x="808635" y="292721"/>
                </a:lnTo>
                <a:lnTo>
                  <a:pt x="795831" y="328691"/>
                </a:lnTo>
                <a:lnTo>
                  <a:pt x="775259" y="362550"/>
                </a:lnTo>
                <a:lnTo>
                  <a:pt x="747549" y="393903"/>
                </a:lnTo>
                <a:lnTo>
                  <a:pt x="713330" y="422355"/>
                </a:lnTo>
                <a:lnTo>
                  <a:pt x="673229" y="447513"/>
                </a:lnTo>
                <a:lnTo>
                  <a:pt x="627876" y="468981"/>
                </a:lnTo>
                <a:lnTo>
                  <a:pt x="577900" y="486365"/>
                </a:lnTo>
                <a:lnTo>
                  <a:pt x="523930" y="499271"/>
                </a:lnTo>
                <a:lnTo>
                  <a:pt x="466594" y="507303"/>
                </a:lnTo>
                <a:lnTo>
                  <a:pt x="406521" y="510069"/>
                </a:lnTo>
                <a:lnTo>
                  <a:pt x="346448" y="507303"/>
                </a:lnTo>
                <a:lnTo>
                  <a:pt x="289112" y="499271"/>
                </a:lnTo>
                <a:lnTo>
                  <a:pt x="235142" y="486365"/>
                </a:lnTo>
                <a:lnTo>
                  <a:pt x="185166" y="468981"/>
                </a:lnTo>
                <a:lnTo>
                  <a:pt x="139813" y="447513"/>
                </a:lnTo>
                <a:lnTo>
                  <a:pt x="99712" y="422355"/>
                </a:lnTo>
                <a:lnTo>
                  <a:pt x="65493" y="393903"/>
                </a:lnTo>
                <a:lnTo>
                  <a:pt x="37783" y="362550"/>
                </a:lnTo>
                <a:lnTo>
                  <a:pt x="17211" y="328691"/>
                </a:lnTo>
                <a:lnTo>
                  <a:pt x="4407" y="292721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929638" y="1813703"/>
            <a:ext cx="4449445" cy="152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2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 edge: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5095">
              <a:lnSpc>
                <a:spcPct val="100000"/>
              </a:lnSpc>
              <a:spcBef>
                <a:spcPts val="665"/>
              </a:spcBef>
            </a:pPr>
            <a:r>
              <a:rPr sz="2800" dirty="0">
                <a:solidFill>
                  <a:srgbClr val="0000A3"/>
                </a:solidFill>
                <a:latin typeface="Wingdings" panose="05000000000000000000"/>
                <a:cs typeface="Wingdings" panose="05000000000000000000"/>
              </a:rPr>
              <a:t></a:t>
            </a:r>
            <a:r>
              <a:rPr sz="2800" dirty="0">
                <a:solidFill>
                  <a:srgbClr val="0000A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hosts: clients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1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servers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5095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solidFill>
                  <a:srgbClr val="0000A3"/>
                </a:solidFill>
                <a:latin typeface="Wingdings" panose="05000000000000000000"/>
                <a:cs typeface="Wingdings" panose="05000000000000000000"/>
              </a:rPr>
              <a:t></a:t>
            </a:r>
            <a:r>
              <a:rPr sz="2800" dirty="0">
                <a:solidFill>
                  <a:srgbClr val="0000A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servers often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204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40" dirty="0">
                <a:latin typeface="Calibri" panose="020F0502020204030204"/>
                <a:cs typeface="Calibri" panose="020F0502020204030204"/>
              </a:rPr>
              <a:t>centers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7839789" y="3521964"/>
            <a:ext cx="203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heavy" dirty="0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u="heavy" spc="-200" dirty="0">
                <a:solidFill>
                  <a:srgbClr val="CC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928369" y="3425589"/>
            <a:ext cx="5516880" cy="164339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32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Access </a:t>
            </a:r>
            <a:r>
              <a:rPr sz="3200" spc="-1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networks, physical</a:t>
            </a:r>
            <a:r>
              <a:rPr sz="3200" spc="-2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media: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292100" indent="-176530">
              <a:lnSpc>
                <a:spcPct val="100000"/>
              </a:lnSpc>
              <a:spcBef>
                <a:spcPts val="6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92100" algn="l"/>
              </a:tabLst>
            </a:pPr>
            <a:r>
              <a:rPr lang="en-US" sz="2800" spc="-10">
                <a:cs typeface="Calibri" panose="020F0502020204030204"/>
              </a:rPr>
              <a:t> edge router</a:t>
            </a:r>
            <a:endParaRPr lang="en-US" sz="2800" spc="-10">
              <a:cs typeface="Calibri" panose="020F0502020204030204"/>
            </a:endParaRPr>
          </a:p>
          <a:p>
            <a:pPr marL="292100" indent="-176530">
              <a:lnSpc>
                <a:spcPct val="100000"/>
              </a:lnSpc>
              <a:spcBef>
                <a:spcPts val="665"/>
              </a:spcBef>
              <a:buClr>
                <a:srgbClr val="0000A3"/>
              </a:buClr>
              <a:buFont typeface="Wingdings" panose="05000000000000000000"/>
              <a:buChar char=""/>
              <a:tabLst>
                <a:tab pos="292100" algn="l"/>
              </a:tabLst>
            </a:pPr>
            <a:r>
              <a:rPr sz="2800" spc="-10">
                <a:latin typeface="Calibri" panose="020F0502020204030204"/>
                <a:cs typeface="Calibri" panose="020F0502020204030204"/>
              </a:rPr>
              <a:t>wired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, wireless </a:t>
            </a:r>
            <a:r>
              <a:rPr sz="2800" spc="-10">
                <a:latin typeface="Calibri" panose="020F0502020204030204"/>
                <a:cs typeface="Calibri" panose="020F0502020204030204"/>
              </a:rPr>
              <a:t>communication</a:t>
            </a:r>
            <a:r>
              <a:rPr sz="2800" spc="-5">
                <a:latin typeface="Calibri" panose="020F0502020204030204"/>
                <a:cs typeface="Calibri" panose="020F0502020204030204"/>
              </a:rPr>
              <a:t> </a:t>
            </a:r>
            <a:r>
              <a:rPr sz="2800" spc="-10">
                <a:latin typeface="Calibri" panose="020F0502020204030204"/>
                <a:cs typeface="Calibri" panose="020F0502020204030204"/>
              </a:rPr>
              <a:t>links</a:t>
            </a:r>
            <a:endParaRPr lang="en-US" sz="2800" spc="-1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683172" y="1681655"/>
            <a:ext cx="5788025" cy="1703705"/>
          </a:xfrm>
          <a:custGeom>
            <a:avLst/>
            <a:gdLst/>
            <a:ahLst/>
            <a:cxnLst/>
            <a:rect l="l" t="t" r="r" b="b"/>
            <a:pathLst>
              <a:path w="5788025" h="1703704">
                <a:moveTo>
                  <a:pt x="0" y="0"/>
                </a:moveTo>
                <a:lnTo>
                  <a:pt x="5787852" y="0"/>
                </a:lnTo>
                <a:lnTo>
                  <a:pt x="5787852" y="1703362"/>
                </a:lnTo>
                <a:lnTo>
                  <a:pt x="0" y="17033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29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800" smtClean="0">
            <a:latin typeface="Times New Roman" panose="02020603050405020304" charset="0"/>
            <a:cs typeface="Times New Roman" panose="02020603050405020304" charset="0"/>
          </a:defRPr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15827</Words>
  <Application>WPS Presentation</Application>
  <PresentationFormat>Widescreen</PresentationFormat>
  <Paragraphs>1193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Arial</vt:lpstr>
      <vt:lpstr>SimSun</vt:lpstr>
      <vt:lpstr>Wingdings</vt:lpstr>
      <vt:lpstr>Arial</vt:lpstr>
      <vt:lpstr>Calibri</vt:lpstr>
      <vt:lpstr>Times</vt:lpstr>
      <vt:lpstr>Times New Roman</vt:lpstr>
      <vt:lpstr>Calibri Light</vt:lpstr>
      <vt:lpstr>Wingdings</vt:lpstr>
      <vt:lpstr>Times New Roman</vt:lpstr>
      <vt:lpstr>MS PGothic</vt:lpstr>
      <vt:lpstr>Microsoft YaHei</vt:lpstr>
      <vt:lpstr>Arial Unicode MS</vt:lpstr>
      <vt:lpstr>Tahoma</vt:lpstr>
      <vt:lpstr>Century</vt:lpstr>
      <vt:lpstr>Courier New</vt:lpstr>
      <vt:lpstr>Cambria Math</vt:lpstr>
      <vt:lpstr>Yu Gothic</vt:lpstr>
      <vt:lpstr>Office Theme</vt:lpstr>
      <vt:lpstr>2_Standarddesign</vt:lpstr>
      <vt:lpstr>NT101-Network Security</vt:lpstr>
      <vt:lpstr>Outline</vt:lpstr>
      <vt:lpstr>The Internet</vt:lpstr>
      <vt:lpstr>The Internet: the network of networks</vt:lpstr>
      <vt:lpstr>The Internet: network of networks</vt:lpstr>
      <vt:lpstr>The Internet: a “services” view</vt:lpstr>
      <vt:lpstr>Internet history</vt:lpstr>
      <vt:lpstr>A closer look at Internet structure</vt:lpstr>
      <vt:lpstr>A closer look at Internet structure</vt:lpstr>
      <vt:lpstr>A closer look at Internet structure</vt:lpstr>
      <vt:lpstr>Two key network-core functions</vt:lpstr>
      <vt:lpstr>routing</vt:lpstr>
      <vt:lpstr>forwarding</vt:lpstr>
      <vt:lpstr>transmission</vt:lpstr>
      <vt:lpstr>Packet delay: four sources</vt:lpstr>
      <vt:lpstr>Protocol stack</vt:lpstr>
      <vt:lpstr>Why layering?</vt:lpstr>
      <vt:lpstr>Layered Internet protocol stack</vt:lpstr>
      <vt:lpstr>Services, Layering and Encapsulation</vt:lpstr>
      <vt:lpstr>Services, Layering and Encapsulation</vt:lpstr>
      <vt:lpstr>Services, Layering and Encapsulation</vt:lpstr>
      <vt:lpstr>Services, Layering and Encapsulation</vt:lpstr>
      <vt:lpstr>Encapsulation: an  end-end view</vt:lpstr>
      <vt:lpstr>ISO/OSI reference model</vt:lpstr>
      <vt:lpstr>At a glance</vt:lpstr>
      <vt:lpstr>Network security</vt:lpstr>
      <vt:lpstr>What is network security?</vt:lpstr>
      <vt:lpstr>Friends and enemies: Alice, Bob, Trudy</vt:lpstr>
      <vt:lpstr>Friends and enemies: Alice, Bob, Trudy</vt:lpstr>
      <vt:lpstr>There are bad guys (and girls) out there!</vt:lpstr>
      <vt:lpstr>Bad guys: packet interception</vt:lpstr>
      <vt:lpstr>Bad guys:	fake identity</vt:lpstr>
      <vt:lpstr>Bad guys: denial of service</vt:lpstr>
      <vt:lpstr>Lines of defense:</vt:lpstr>
      <vt:lpstr>For next time…</vt:lpstr>
      <vt:lpstr>Authentication: a case study</vt:lpstr>
      <vt:lpstr>Authentication: issues</vt:lpstr>
      <vt:lpstr>Authentication: another try</vt:lpstr>
      <vt:lpstr>Authentication: another try</vt:lpstr>
      <vt:lpstr>Authentication: a third try</vt:lpstr>
      <vt:lpstr>Authentication: a third try</vt:lpstr>
      <vt:lpstr>Authentication: a modified third try</vt:lpstr>
      <vt:lpstr>Authentication: a modified third try</vt:lpstr>
      <vt:lpstr>Authentication: a fourth try</vt:lpstr>
      <vt:lpstr>Authentication: ap5.0</vt:lpstr>
      <vt:lpstr>man (or woman) in the middle attack: Trudy poses as Alice (to Bob) and  as Bob (to Alice)</vt:lpstr>
      <vt:lpstr>Authentication: modified ap5.0</vt:lpstr>
      <vt:lpstr>Need for certified public keys</vt:lpstr>
      <vt:lpstr>Public key Certification Authorities (CA)</vt:lpstr>
      <vt:lpstr>Public key Certification Authorities (CA)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NT101-Network Security</dc:title>
  <dc:creator/>
  <cp:lastModifiedBy>HP</cp:lastModifiedBy>
  <cp:revision>13</cp:revision>
  <dcterms:created xsi:type="dcterms:W3CDTF">2022-08-29T07:14:00Z</dcterms:created>
  <dcterms:modified xsi:type="dcterms:W3CDTF">2023-02-21T18:59:01Z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2020-10-11T07:00:00Z</vt:filetime>
  </property>
  <property fmtid="{D5CDD505-2E9C-101B-9397-08002B2CF9AE}" pid="3" name="LastSaved">
    <vt:filetime>2022-08-29T07:00:00Z</vt:filetime>
  </property>
  <property fmtid="{D5CDD505-2E9C-101B-9397-08002B2CF9AE}" pid="4" name="ContentTypeId">
    <vt:lpwstr>0x0101000306E66439A3B4439F1E40907241B1C2</vt:lpwstr>
  </property>
  <property fmtid="{D5CDD505-2E9C-101B-9397-08002B2CF9AE}" pid="5" name="ICV">
    <vt:lpwstr>79656C0A7FE049EEBCD21AC1FD3ABBE2</vt:lpwstr>
  </property>
  <property fmtid="{D5CDD505-2E9C-101B-9397-08002B2CF9AE}" pid="6" name="KSOProductBuildVer">
    <vt:lpwstr>1033-11.2.0.11486</vt:lpwstr>
  </property>
</Properties>
</file>